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1"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Lst>
  <p:sldSz cy="5143500" cx="9144000"/>
  <p:notesSz cx="6858000" cy="9144000"/>
  <p:embeddedFontLst>
    <p:embeddedFont>
      <p:font typeface="Anaheim"/>
      <p:regular r:id="rId28"/>
    </p:embeddedFont>
    <p:embeddedFont>
      <p:font typeface="Montserrat"/>
      <p:regular r:id="rId29"/>
      <p:bold r:id="rId30"/>
      <p:italic r:id="rId31"/>
      <p:boldItalic r:id="rId32"/>
    </p:embeddedFont>
    <p:embeddedFont>
      <p:font typeface="Bebas Neue"/>
      <p:regular r:id="rId33"/>
    </p:embeddedFont>
    <p:embeddedFont>
      <p:font typeface="Montserrat Medium"/>
      <p:regular r:id="rId34"/>
      <p:bold r:id="rId35"/>
      <p:italic r:id="rId36"/>
      <p:boldItalic r:id="rId37"/>
    </p:embeddedFont>
    <p:embeddedFont>
      <p:font typeface="Montserrat ExtraBold"/>
      <p:bold r:id="rId38"/>
      <p:boldItalic r:id="rId39"/>
    </p:embeddedFont>
    <p:embeddedFont>
      <p:font typeface="Source Sans Pro"/>
      <p:regular r:id="rId40"/>
      <p:bold r:id="rId41"/>
      <p:italic r:id="rId42"/>
      <p:boldItalic r:id="rId4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SourceSansPro-regular.fntdata"/><Relationship Id="rId20" Type="http://schemas.openxmlformats.org/officeDocument/2006/relationships/slide" Target="slides/slide16.xml"/><Relationship Id="rId42" Type="http://schemas.openxmlformats.org/officeDocument/2006/relationships/font" Target="fonts/SourceSansPro-italic.fntdata"/><Relationship Id="rId41" Type="http://schemas.openxmlformats.org/officeDocument/2006/relationships/font" Target="fonts/SourceSansPro-bold.fntdata"/><Relationship Id="rId22" Type="http://schemas.openxmlformats.org/officeDocument/2006/relationships/slide" Target="slides/slide18.xml"/><Relationship Id="rId21" Type="http://schemas.openxmlformats.org/officeDocument/2006/relationships/slide" Target="slides/slide17.xml"/><Relationship Id="rId43" Type="http://schemas.openxmlformats.org/officeDocument/2006/relationships/font" Target="fonts/SourceSansPro-boldItalic.fntdata"/><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font" Target="fonts/Anaheim-regular.fntdata"/><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Montserrat-regular.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Montserrat-italic.fntdata"/><Relationship Id="rId30" Type="http://schemas.openxmlformats.org/officeDocument/2006/relationships/font" Target="fonts/Montserrat-bold.fntdata"/><Relationship Id="rId11" Type="http://schemas.openxmlformats.org/officeDocument/2006/relationships/slide" Target="slides/slide7.xml"/><Relationship Id="rId33" Type="http://schemas.openxmlformats.org/officeDocument/2006/relationships/font" Target="fonts/BebasNeue-regular.fntdata"/><Relationship Id="rId10" Type="http://schemas.openxmlformats.org/officeDocument/2006/relationships/slide" Target="slides/slide6.xml"/><Relationship Id="rId32" Type="http://schemas.openxmlformats.org/officeDocument/2006/relationships/font" Target="fonts/Montserrat-boldItalic.fntdata"/><Relationship Id="rId13" Type="http://schemas.openxmlformats.org/officeDocument/2006/relationships/slide" Target="slides/slide9.xml"/><Relationship Id="rId35" Type="http://schemas.openxmlformats.org/officeDocument/2006/relationships/font" Target="fonts/MontserratMedium-bold.fntdata"/><Relationship Id="rId12" Type="http://schemas.openxmlformats.org/officeDocument/2006/relationships/slide" Target="slides/slide8.xml"/><Relationship Id="rId34" Type="http://schemas.openxmlformats.org/officeDocument/2006/relationships/font" Target="fonts/MontserratMedium-regular.fntdata"/><Relationship Id="rId15" Type="http://schemas.openxmlformats.org/officeDocument/2006/relationships/slide" Target="slides/slide11.xml"/><Relationship Id="rId37" Type="http://schemas.openxmlformats.org/officeDocument/2006/relationships/font" Target="fonts/MontserratMedium-boldItalic.fntdata"/><Relationship Id="rId14" Type="http://schemas.openxmlformats.org/officeDocument/2006/relationships/slide" Target="slides/slide10.xml"/><Relationship Id="rId36" Type="http://schemas.openxmlformats.org/officeDocument/2006/relationships/font" Target="fonts/MontserratMedium-italic.fntdata"/><Relationship Id="rId17" Type="http://schemas.openxmlformats.org/officeDocument/2006/relationships/slide" Target="slides/slide13.xml"/><Relationship Id="rId39" Type="http://schemas.openxmlformats.org/officeDocument/2006/relationships/font" Target="fonts/MontserratExtraBold-boldItalic.fntdata"/><Relationship Id="rId16" Type="http://schemas.openxmlformats.org/officeDocument/2006/relationships/slide" Target="slides/slide12.xml"/><Relationship Id="rId38" Type="http://schemas.openxmlformats.org/officeDocument/2006/relationships/font" Target="fonts/MontserratExtraBold-bold.fntdata"/><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b37d1f1062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b37d1f1062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b37d1f1062_0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b37d1f1062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b37d1f1062_0_1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b37d1f1062_0_1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1222fc37c7a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1222fc37c7a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12543f962ad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12543f962ad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12543f962ad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12543f962ad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12543f962ad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12543f962ad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12543f962ad_1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12543f962ad_1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12543f962ad_1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12543f962ad_1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12543f962ad_1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12543f962ad_1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b37d1f1062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b37d1f1062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12543f962ad_1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12543f962ad_1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12543f962ad_1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12543f962ad_1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12543f962ad_1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12543f962ad_1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b37d1f1062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b37d1f1062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b37d1f106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b37d1f106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b37d1f1062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b37d1f1062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b37d1f1062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b37d1f1062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b37d1f1062_0_2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b37d1f1062_0_2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b37d1f1062_0_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b37d1f1062_0_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1222fc37c7a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1222fc37c7a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1222fc37c7a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1222fc37c7a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 Id="rId5" Type="http://schemas.openxmlformats.org/officeDocument/2006/relationships/hyperlink" Target="https://storyset.com/?utm_source=slidesgo_template&amp;utm_medium=referral-link&amp;utm_campaign=slidesgo_contents_of_this_template&amp;utm_term=storyset&amp;utm_content=storyset" TargetMode="External"/><Relationship Id="rId6" Type="http://schemas.openxmlformats.org/officeDocument/2006/relationships/image" Target="../media/image2.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g"/><Relationship Id="rId3"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pic>
        <p:nvPicPr>
          <p:cNvPr id="9" name="Google Shape;9;p2"/>
          <p:cNvPicPr preferRelativeResize="0"/>
          <p:nvPr/>
        </p:nvPicPr>
        <p:blipFill rotWithShape="1">
          <a:blip r:embed="rId2">
            <a:alphaModFix/>
          </a:blip>
          <a:srcRect b="0" l="0" r="62189" t="3688"/>
          <a:stretch/>
        </p:blipFill>
        <p:spPr>
          <a:xfrm>
            <a:off x="7764750" y="1521950"/>
            <a:ext cx="1379249" cy="2533200"/>
          </a:xfrm>
          <a:prstGeom prst="rect">
            <a:avLst/>
          </a:prstGeom>
          <a:noFill/>
          <a:ln>
            <a:noFill/>
          </a:ln>
        </p:spPr>
      </p:pic>
      <p:sp>
        <p:nvSpPr>
          <p:cNvPr id="10" name="Google Shape;10;p2"/>
          <p:cNvSpPr txBox="1"/>
          <p:nvPr>
            <p:ph type="ctrTitle"/>
          </p:nvPr>
        </p:nvSpPr>
        <p:spPr>
          <a:xfrm>
            <a:off x="720000" y="955075"/>
            <a:ext cx="5294700" cy="1703400"/>
          </a:xfrm>
          <a:prstGeom prst="rect">
            <a:avLst/>
          </a:prstGeom>
        </p:spPr>
        <p:txBody>
          <a:bodyPr anchorCtr="0" anchor="b" bIns="91425" lIns="91425" spcFirstLastPara="1" rIns="91425" wrap="square" tIns="91425">
            <a:noAutofit/>
          </a:bodyPr>
          <a:lstStyle>
            <a:lvl1pPr lvl="0">
              <a:spcBef>
                <a:spcPts val="0"/>
              </a:spcBef>
              <a:spcAft>
                <a:spcPts val="0"/>
              </a:spcAft>
              <a:buClr>
                <a:srgbClr val="191919"/>
              </a:buClr>
              <a:buSzPts val="5200"/>
              <a:buNone/>
              <a:defRPr sz="44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sp>
        <p:nvSpPr>
          <p:cNvPr id="11" name="Google Shape;11;p2"/>
          <p:cNvSpPr txBox="1"/>
          <p:nvPr>
            <p:ph idx="1" type="subTitle"/>
          </p:nvPr>
        </p:nvSpPr>
        <p:spPr>
          <a:xfrm>
            <a:off x="720000" y="2902750"/>
            <a:ext cx="3735000" cy="7926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8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12" name="Google Shape;12;p2"/>
          <p:cNvSpPr/>
          <p:nvPr/>
        </p:nvSpPr>
        <p:spPr>
          <a:xfrm>
            <a:off x="5625300" y="2489808"/>
            <a:ext cx="1677900" cy="16776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6346300" y="759479"/>
            <a:ext cx="3735241" cy="4004501"/>
          </a:xfrm>
          <a:custGeom>
            <a:rect b="b" l="l" r="r" t="t"/>
            <a:pathLst>
              <a:path extrusionOk="0" h="209550" w="195460">
                <a:moveTo>
                  <a:pt x="183548" y="11656"/>
                </a:moveTo>
                <a:lnTo>
                  <a:pt x="183548" y="197894"/>
                </a:lnTo>
                <a:lnTo>
                  <a:pt x="11912" y="197894"/>
                </a:lnTo>
                <a:lnTo>
                  <a:pt x="11912" y="11656"/>
                </a:lnTo>
                <a:close/>
                <a:moveTo>
                  <a:pt x="0" y="0"/>
                </a:moveTo>
                <a:lnTo>
                  <a:pt x="0" y="209550"/>
                </a:lnTo>
                <a:lnTo>
                  <a:pt x="195460" y="209550"/>
                </a:lnTo>
                <a:lnTo>
                  <a:pt x="195460" y="0"/>
                </a:lnTo>
                <a:close/>
              </a:path>
            </a:pathLst>
          </a:custGeom>
          <a:solidFill>
            <a:srgbClr val="EA54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3" name="Shape 63"/>
        <p:cNvGrpSpPr/>
        <p:nvPr/>
      </p:nvGrpSpPr>
      <p:grpSpPr>
        <a:xfrm>
          <a:off x="0" y="0"/>
          <a:ext cx="0" cy="0"/>
          <a:chOff x="0" y="0"/>
          <a:chExt cx="0" cy="0"/>
        </a:xfrm>
      </p:grpSpPr>
      <p:pic>
        <p:nvPicPr>
          <p:cNvPr id="64" name="Google Shape;64;p11"/>
          <p:cNvPicPr preferRelativeResize="0"/>
          <p:nvPr/>
        </p:nvPicPr>
        <p:blipFill rotWithShape="1">
          <a:blip r:embed="rId2">
            <a:alphaModFix/>
          </a:blip>
          <a:srcRect b="0" l="0" r="4933" t="0"/>
          <a:stretch/>
        </p:blipFill>
        <p:spPr>
          <a:xfrm>
            <a:off x="2423813" y="942650"/>
            <a:ext cx="4296376" cy="3258350"/>
          </a:xfrm>
          <a:prstGeom prst="rect">
            <a:avLst/>
          </a:prstGeom>
          <a:noFill/>
          <a:ln>
            <a:noFill/>
          </a:ln>
        </p:spPr>
      </p:pic>
      <p:sp>
        <p:nvSpPr>
          <p:cNvPr id="65" name="Google Shape;65;p11"/>
          <p:cNvSpPr/>
          <p:nvPr/>
        </p:nvSpPr>
        <p:spPr>
          <a:xfrm flipH="1">
            <a:off x="3995850" y="540000"/>
            <a:ext cx="1152300" cy="11523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11"/>
          <p:cNvSpPr txBox="1"/>
          <p:nvPr>
            <p:ph hasCustomPrompt="1" type="title"/>
          </p:nvPr>
        </p:nvSpPr>
        <p:spPr>
          <a:xfrm>
            <a:off x="941550" y="1692300"/>
            <a:ext cx="7260900" cy="1511100"/>
          </a:xfrm>
          <a:prstGeom prst="rect">
            <a:avLst/>
          </a:prstGeom>
        </p:spPr>
        <p:txBody>
          <a:bodyPr anchorCtr="0" anchor="b" bIns="91425" lIns="91425" spcFirstLastPara="1" rIns="91425" wrap="square" tIns="91425">
            <a:noAutofit/>
          </a:bodyPr>
          <a:lstStyle>
            <a:lvl1pPr lvl="0" algn="ctr">
              <a:spcBef>
                <a:spcPts val="0"/>
              </a:spcBef>
              <a:spcAft>
                <a:spcPts val="0"/>
              </a:spcAft>
              <a:buSzPts val="9600"/>
              <a:buNone/>
              <a:defRPr sz="74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67" name="Google Shape;67;p11"/>
          <p:cNvSpPr txBox="1"/>
          <p:nvPr>
            <p:ph idx="1" type="subTitle"/>
          </p:nvPr>
        </p:nvSpPr>
        <p:spPr>
          <a:xfrm>
            <a:off x="1284000" y="3267075"/>
            <a:ext cx="6576000" cy="713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1600"/>
              </a:spcBef>
              <a:spcAft>
                <a:spcPts val="0"/>
              </a:spcAft>
              <a:buSzPts val="1600"/>
              <a:buNone/>
              <a:defRPr sz="1600"/>
            </a:lvl2pPr>
            <a:lvl3pPr lvl="2" rtl="0" algn="ctr">
              <a:lnSpc>
                <a:spcPct val="100000"/>
              </a:lnSpc>
              <a:spcBef>
                <a:spcPts val="1600"/>
              </a:spcBef>
              <a:spcAft>
                <a:spcPts val="0"/>
              </a:spcAft>
              <a:buSzPts val="1600"/>
              <a:buNone/>
              <a:defRPr sz="1600"/>
            </a:lvl3pPr>
            <a:lvl4pPr lvl="3" rtl="0" algn="ctr">
              <a:lnSpc>
                <a:spcPct val="100000"/>
              </a:lnSpc>
              <a:spcBef>
                <a:spcPts val="1600"/>
              </a:spcBef>
              <a:spcAft>
                <a:spcPts val="0"/>
              </a:spcAft>
              <a:buSzPts val="1600"/>
              <a:buNone/>
              <a:defRPr sz="1600"/>
            </a:lvl4pPr>
            <a:lvl5pPr lvl="4" rtl="0" algn="ctr">
              <a:lnSpc>
                <a:spcPct val="100000"/>
              </a:lnSpc>
              <a:spcBef>
                <a:spcPts val="1600"/>
              </a:spcBef>
              <a:spcAft>
                <a:spcPts val="0"/>
              </a:spcAft>
              <a:buSzPts val="1600"/>
              <a:buNone/>
              <a:defRPr sz="1600"/>
            </a:lvl5pPr>
            <a:lvl6pPr lvl="5" rtl="0" algn="ctr">
              <a:lnSpc>
                <a:spcPct val="100000"/>
              </a:lnSpc>
              <a:spcBef>
                <a:spcPts val="1600"/>
              </a:spcBef>
              <a:spcAft>
                <a:spcPts val="0"/>
              </a:spcAft>
              <a:buSzPts val="1600"/>
              <a:buNone/>
              <a:defRPr sz="1600"/>
            </a:lvl6pPr>
            <a:lvl7pPr lvl="6" rtl="0" algn="ctr">
              <a:lnSpc>
                <a:spcPct val="100000"/>
              </a:lnSpc>
              <a:spcBef>
                <a:spcPts val="1600"/>
              </a:spcBef>
              <a:spcAft>
                <a:spcPts val="0"/>
              </a:spcAft>
              <a:buSzPts val="1600"/>
              <a:buNone/>
              <a:defRPr sz="1600"/>
            </a:lvl7pPr>
            <a:lvl8pPr lvl="7" rtl="0" algn="ctr">
              <a:lnSpc>
                <a:spcPct val="100000"/>
              </a:lnSpc>
              <a:spcBef>
                <a:spcPts val="1600"/>
              </a:spcBef>
              <a:spcAft>
                <a:spcPts val="0"/>
              </a:spcAft>
              <a:buSzPts val="1600"/>
              <a:buNone/>
              <a:defRPr sz="1600"/>
            </a:lvl8pPr>
            <a:lvl9pPr lvl="8" rtl="0" algn="ctr">
              <a:lnSpc>
                <a:spcPct val="100000"/>
              </a:lnSpc>
              <a:spcBef>
                <a:spcPts val="1600"/>
              </a:spcBef>
              <a:spcAft>
                <a:spcPts val="1600"/>
              </a:spcAft>
              <a:buSzPts val="1600"/>
              <a:buNone/>
              <a:defRPr sz="1600"/>
            </a:lvl9pPr>
          </a:lstStyle>
          <a:p/>
        </p:txBody>
      </p:sp>
      <p:sp>
        <p:nvSpPr>
          <p:cNvPr id="68" name="Google Shape;68;p11"/>
          <p:cNvSpPr/>
          <p:nvPr/>
        </p:nvSpPr>
        <p:spPr>
          <a:xfrm flipH="1">
            <a:off x="0" y="0"/>
            <a:ext cx="9144000" cy="5143648"/>
          </a:xfrm>
          <a:custGeom>
            <a:rect b="b" l="l" r="r" t="t"/>
            <a:pathLst>
              <a:path extrusionOk="0" h="160739" w="285750">
                <a:moveTo>
                  <a:pt x="278825" y="6764"/>
                </a:moveTo>
                <a:lnTo>
                  <a:pt x="278825" y="153975"/>
                </a:lnTo>
                <a:lnTo>
                  <a:pt x="6925" y="153975"/>
                </a:lnTo>
                <a:lnTo>
                  <a:pt x="6925" y="6764"/>
                </a:lnTo>
                <a:close/>
                <a:moveTo>
                  <a:pt x="0" y="0"/>
                </a:moveTo>
                <a:lnTo>
                  <a:pt x="0" y="160739"/>
                </a:lnTo>
                <a:lnTo>
                  <a:pt x="285750" y="160739"/>
                </a:lnTo>
                <a:lnTo>
                  <a:pt x="28575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69" name="Shape 69"/>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USTOM_2">
    <p:spTree>
      <p:nvGrpSpPr>
        <p:cNvPr id="70" name="Shape 70"/>
        <p:cNvGrpSpPr/>
        <p:nvPr/>
      </p:nvGrpSpPr>
      <p:grpSpPr>
        <a:xfrm>
          <a:off x="0" y="0"/>
          <a:ext cx="0" cy="0"/>
          <a:chOff x="0" y="0"/>
          <a:chExt cx="0" cy="0"/>
        </a:xfrm>
      </p:grpSpPr>
      <p:sp>
        <p:nvSpPr>
          <p:cNvPr id="71" name="Google Shape;71;p13"/>
          <p:cNvSpPr txBox="1"/>
          <p:nvPr>
            <p:ph type="title"/>
          </p:nvPr>
        </p:nvSpPr>
        <p:spPr>
          <a:xfrm>
            <a:off x="4253825" y="540000"/>
            <a:ext cx="4170300" cy="2255100"/>
          </a:xfrm>
          <a:prstGeom prst="rect">
            <a:avLst/>
          </a:prstGeom>
        </p:spPr>
        <p:txBody>
          <a:bodyPr anchorCtr="0" anchor="t" bIns="91425" lIns="91425" spcFirstLastPara="1" rIns="91425" wrap="square" tIns="91425">
            <a:noAutofit/>
          </a:bodyPr>
          <a:lstStyle>
            <a:lvl1pPr lvl="0" algn="r">
              <a:spcBef>
                <a:spcPts val="0"/>
              </a:spcBef>
              <a:spcAft>
                <a:spcPts val="0"/>
              </a:spcAft>
              <a:buSzPts val="2800"/>
              <a:buNone/>
              <a:defRPr sz="3100">
                <a:solidFill>
                  <a:srgbClr val="FFFFFF"/>
                </a:solidFill>
              </a:defRPr>
            </a:lvl1pPr>
            <a:lvl2pPr lvl="1">
              <a:spcBef>
                <a:spcPts val="0"/>
              </a:spcBef>
              <a:spcAft>
                <a:spcPts val="0"/>
              </a:spcAft>
              <a:buSzPts val="2800"/>
              <a:buNone/>
              <a:defRPr>
                <a:latin typeface="Montserrat Medium"/>
                <a:ea typeface="Montserrat Medium"/>
                <a:cs typeface="Montserrat Medium"/>
                <a:sym typeface="Montserrat Medium"/>
              </a:defRPr>
            </a:lvl2pPr>
            <a:lvl3pPr lvl="2">
              <a:spcBef>
                <a:spcPts val="0"/>
              </a:spcBef>
              <a:spcAft>
                <a:spcPts val="0"/>
              </a:spcAft>
              <a:buSzPts val="2800"/>
              <a:buNone/>
              <a:defRPr>
                <a:latin typeface="Montserrat Medium"/>
                <a:ea typeface="Montserrat Medium"/>
                <a:cs typeface="Montserrat Medium"/>
                <a:sym typeface="Montserrat Medium"/>
              </a:defRPr>
            </a:lvl3pPr>
            <a:lvl4pPr lvl="3">
              <a:spcBef>
                <a:spcPts val="0"/>
              </a:spcBef>
              <a:spcAft>
                <a:spcPts val="0"/>
              </a:spcAft>
              <a:buSzPts val="2800"/>
              <a:buNone/>
              <a:defRPr>
                <a:latin typeface="Montserrat Medium"/>
                <a:ea typeface="Montserrat Medium"/>
                <a:cs typeface="Montserrat Medium"/>
                <a:sym typeface="Montserrat Medium"/>
              </a:defRPr>
            </a:lvl4pPr>
            <a:lvl5pPr lvl="4">
              <a:spcBef>
                <a:spcPts val="0"/>
              </a:spcBef>
              <a:spcAft>
                <a:spcPts val="0"/>
              </a:spcAft>
              <a:buSzPts val="2800"/>
              <a:buNone/>
              <a:defRPr>
                <a:latin typeface="Montserrat Medium"/>
                <a:ea typeface="Montserrat Medium"/>
                <a:cs typeface="Montserrat Medium"/>
                <a:sym typeface="Montserrat Medium"/>
              </a:defRPr>
            </a:lvl5pPr>
            <a:lvl6pPr lvl="5">
              <a:spcBef>
                <a:spcPts val="0"/>
              </a:spcBef>
              <a:spcAft>
                <a:spcPts val="0"/>
              </a:spcAft>
              <a:buSzPts val="2800"/>
              <a:buNone/>
              <a:defRPr>
                <a:latin typeface="Montserrat Medium"/>
                <a:ea typeface="Montserrat Medium"/>
                <a:cs typeface="Montserrat Medium"/>
                <a:sym typeface="Montserrat Medium"/>
              </a:defRPr>
            </a:lvl6pPr>
            <a:lvl7pPr lvl="6">
              <a:spcBef>
                <a:spcPts val="0"/>
              </a:spcBef>
              <a:spcAft>
                <a:spcPts val="0"/>
              </a:spcAft>
              <a:buSzPts val="2800"/>
              <a:buNone/>
              <a:defRPr>
                <a:latin typeface="Montserrat Medium"/>
                <a:ea typeface="Montserrat Medium"/>
                <a:cs typeface="Montserrat Medium"/>
                <a:sym typeface="Montserrat Medium"/>
              </a:defRPr>
            </a:lvl7pPr>
            <a:lvl8pPr lvl="7">
              <a:spcBef>
                <a:spcPts val="0"/>
              </a:spcBef>
              <a:spcAft>
                <a:spcPts val="0"/>
              </a:spcAft>
              <a:buSzPts val="2800"/>
              <a:buNone/>
              <a:defRPr>
                <a:latin typeface="Montserrat Medium"/>
                <a:ea typeface="Montserrat Medium"/>
                <a:cs typeface="Montserrat Medium"/>
                <a:sym typeface="Montserrat Medium"/>
              </a:defRPr>
            </a:lvl8pPr>
            <a:lvl9pPr lvl="8">
              <a:spcBef>
                <a:spcPts val="0"/>
              </a:spcBef>
              <a:spcAft>
                <a:spcPts val="0"/>
              </a:spcAft>
              <a:buSzPts val="2800"/>
              <a:buNone/>
              <a:defRPr>
                <a:latin typeface="Montserrat Medium"/>
                <a:ea typeface="Montserrat Medium"/>
                <a:cs typeface="Montserrat Medium"/>
                <a:sym typeface="Montserrat Medium"/>
              </a:defRPr>
            </a:lvl9pPr>
          </a:lstStyle>
          <a:p/>
        </p:txBody>
      </p:sp>
      <p:pic>
        <p:nvPicPr>
          <p:cNvPr id="72" name="Google Shape;72;p13"/>
          <p:cNvPicPr preferRelativeResize="0"/>
          <p:nvPr/>
        </p:nvPicPr>
        <p:blipFill rotWithShape="1">
          <a:blip r:embed="rId2">
            <a:alphaModFix/>
          </a:blip>
          <a:srcRect b="0" l="56931" r="0" t="0"/>
          <a:stretch/>
        </p:blipFill>
        <p:spPr>
          <a:xfrm>
            <a:off x="0" y="239350"/>
            <a:ext cx="1346999" cy="2255024"/>
          </a:xfrm>
          <a:prstGeom prst="rect">
            <a:avLst/>
          </a:prstGeom>
          <a:noFill/>
          <a:ln>
            <a:noFill/>
          </a:ln>
        </p:spPr>
      </p:pic>
      <p:sp>
        <p:nvSpPr>
          <p:cNvPr id="73" name="Google Shape;73;p13"/>
          <p:cNvSpPr/>
          <p:nvPr/>
        </p:nvSpPr>
        <p:spPr>
          <a:xfrm flipH="1">
            <a:off x="5512488" y="3545052"/>
            <a:ext cx="1232100" cy="12318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3"/>
          <p:cNvSpPr/>
          <p:nvPr/>
        </p:nvSpPr>
        <p:spPr>
          <a:xfrm flipH="1">
            <a:off x="6054512" y="2646579"/>
            <a:ext cx="3735241" cy="4004501"/>
          </a:xfrm>
          <a:custGeom>
            <a:rect b="b" l="l" r="r" t="t"/>
            <a:pathLst>
              <a:path extrusionOk="0" h="209550" w="195460">
                <a:moveTo>
                  <a:pt x="183548" y="11656"/>
                </a:moveTo>
                <a:lnTo>
                  <a:pt x="183548" y="197894"/>
                </a:lnTo>
                <a:lnTo>
                  <a:pt x="11912" y="197894"/>
                </a:lnTo>
                <a:lnTo>
                  <a:pt x="11912" y="11656"/>
                </a:lnTo>
                <a:close/>
                <a:moveTo>
                  <a:pt x="0" y="0"/>
                </a:moveTo>
                <a:lnTo>
                  <a:pt x="0" y="209550"/>
                </a:lnTo>
                <a:lnTo>
                  <a:pt x="195460" y="209550"/>
                </a:lnTo>
                <a:lnTo>
                  <a:pt x="195460" y="0"/>
                </a:lnTo>
                <a:close/>
              </a:path>
            </a:pathLst>
          </a:custGeom>
          <a:solidFill>
            <a:srgbClr val="EA54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
    <p:spTree>
      <p:nvGrpSpPr>
        <p:cNvPr id="75" name="Shape 75"/>
        <p:cNvGrpSpPr/>
        <p:nvPr/>
      </p:nvGrpSpPr>
      <p:grpSpPr>
        <a:xfrm>
          <a:off x="0" y="0"/>
          <a:ext cx="0" cy="0"/>
          <a:chOff x="0" y="0"/>
          <a:chExt cx="0" cy="0"/>
        </a:xfrm>
      </p:grpSpPr>
      <p:pic>
        <p:nvPicPr>
          <p:cNvPr id="76" name="Google Shape;76;p14"/>
          <p:cNvPicPr preferRelativeResize="0"/>
          <p:nvPr/>
        </p:nvPicPr>
        <p:blipFill rotWithShape="1">
          <a:blip r:embed="rId2">
            <a:alphaModFix/>
          </a:blip>
          <a:srcRect b="0" l="0" r="25317" t="0"/>
          <a:stretch/>
        </p:blipFill>
        <p:spPr>
          <a:xfrm rot="5400000">
            <a:off x="174625" y="2495374"/>
            <a:ext cx="2726400" cy="2632201"/>
          </a:xfrm>
          <a:prstGeom prst="rect">
            <a:avLst/>
          </a:prstGeom>
          <a:noFill/>
          <a:ln>
            <a:noFill/>
          </a:ln>
        </p:spPr>
      </p:pic>
      <p:sp>
        <p:nvSpPr>
          <p:cNvPr id="77" name="Google Shape;77;p14"/>
          <p:cNvSpPr txBox="1"/>
          <p:nvPr>
            <p:ph type="title"/>
          </p:nvPr>
        </p:nvSpPr>
        <p:spPr>
          <a:xfrm>
            <a:off x="3070500" y="1219313"/>
            <a:ext cx="26697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78" name="Google Shape;78;p14"/>
          <p:cNvSpPr txBox="1"/>
          <p:nvPr>
            <p:ph hasCustomPrompt="1" idx="2" type="title"/>
          </p:nvPr>
        </p:nvSpPr>
        <p:spPr>
          <a:xfrm>
            <a:off x="3070500" y="626138"/>
            <a:ext cx="1275300" cy="5934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sz="30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9" name="Google Shape;79;p14"/>
          <p:cNvSpPr txBox="1"/>
          <p:nvPr>
            <p:ph idx="1" type="subTitle"/>
          </p:nvPr>
        </p:nvSpPr>
        <p:spPr>
          <a:xfrm>
            <a:off x="3070500" y="1805838"/>
            <a:ext cx="2669700" cy="4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160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p:txBody>
      </p:sp>
      <p:sp>
        <p:nvSpPr>
          <p:cNvPr id="80" name="Google Shape;80;p14"/>
          <p:cNvSpPr txBox="1"/>
          <p:nvPr>
            <p:ph idx="3" type="title"/>
          </p:nvPr>
        </p:nvSpPr>
        <p:spPr>
          <a:xfrm>
            <a:off x="5754300" y="1219313"/>
            <a:ext cx="26697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81" name="Google Shape;81;p14"/>
          <p:cNvSpPr txBox="1"/>
          <p:nvPr>
            <p:ph hasCustomPrompt="1" idx="4" type="title"/>
          </p:nvPr>
        </p:nvSpPr>
        <p:spPr>
          <a:xfrm>
            <a:off x="5754300" y="626138"/>
            <a:ext cx="1275300" cy="5934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sz="30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2" name="Google Shape;82;p14"/>
          <p:cNvSpPr txBox="1"/>
          <p:nvPr>
            <p:ph idx="5" type="subTitle"/>
          </p:nvPr>
        </p:nvSpPr>
        <p:spPr>
          <a:xfrm>
            <a:off x="5754300" y="1805838"/>
            <a:ext cx="2669700" cy="4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160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p:txBody>
      </p:sp>
      <p:sp>
        <p:nvSpPr>
          <p:cNvPr id="83" name="Google Shape;83;p14"/>
          <p:cNvSpPr txBox="1"/>
          <p:nvPr>
            <p:ph idx="6" type="title"/>
          </p:nvPr>
        </p:nvSpPr>
        <p:spPr>
          <a:xfrm>
            <a:off x="3070500" y="3130788"/>
            <a:ext cx="26697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84" name="Google Shape;84;p14"/>
          <p:cNvSpPr txBox="1"/>
          <p:nvPr>
            <p:ph hasCustomPrompt="1" idx="7" type="title"/>
          </p:nvPr>
        </p:nvSpPr>
        <p:spPr>
          <a:xfrm>
            <a:off x="3070500" y="2537613"/>
            <a:ext cx="1275300" cy="5934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sz="30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5" name="Google Shape;85;p14"/>
          <p:cNvSpPr txBox="1"/>
          <p:nvPr>
            <p:ph idx="8" type="subTitle"/>
          </p:nvPr>
        </p:nvSpPr>
        <p:spPr>
          <a:xfrm>
            <a:off x="3070500" y="3717313"/>
            <a:ext cx="2669700" cy="4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160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p:txBody>
      </p:sp>
      <p:sp>
        <p:nvSpPr>
          <p:cNvPr id="86" name="Google Shape;86;p14"/>
          <p:cNvSpPr txBox="1"/>
          <p:nvPr>
            <p:ph idx="9" type="title"/>
          </p:nvPr>
        </p:nvSpPr>
        <p:spPr>
          <a:xfrm>
            <a:off x="5754300" y="3130788"/>
            <a:ext cx="26697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87" name="Google Shape;87;p14"/>
          <p:cNvSpPr txBox="1"/>
          <p:nvPr>
            <p:ph hasCustomPrompt="1" idx="13" type="title"/>
          </p:nvPr>
        </p:nvSpPr>
        <p:spPr>
          <a:xfrm>
            <a:off x="5754300" y="2537613"/>
            <a:ext cx="1275300" cy="5934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sz="30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8" name="Google Shape;88;p14"/>
          <p:cNvSpPr txBox="1"/>
          <p:nvPr>
            <p:ph idx="14" type="subTitle"/>
          </p:nvPr>
        </p:nvSpPr>
        <p:spPr>
          <a:xfrm>
            <a:off x="5754300" y="3717313"/>
            <a:ext cx="2669700" cy="4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160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p:txBody>
      </p:sp>
      <p:sp>
        <p:nvSpPr>
          <p:cNvPr id="89" name="Google Shape;89;p14"/>
          <p:cNvSpPr/>
          <p:nvPr/>
        </p:nvSpPr>
        <p:spPr>
          <a:xfrm>
            <a:off x="738800" y="2805475"/>
            <a:ext cx="1484400" cy="1484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4"/>
          <p:cNvSpPr/>
          <p:nvPr/>
        </p:nvSpPr>
        <p:spPr>
          <a:xfrm>
            <a:off x="8065250" y="-3038796"/>
            <a:ext cx="3735241" cy="4004501"/>
          </a:xfrm>
          <a:custGeom>
            <a:rect b="b" l="l" r="r" t="t"/>
            <a:pathLst>
              <a:path extrusionOk="0" h="209550" w="195460">
                <a:moveTo>
                  <a:pt x="183548" y="11656"/>
                </a:moveTo>
                <a:lnTo>
                  <a:pt x="183548" y="197894"/>
                </a:lnTo>
                <a:lnTo>
                  <a:pt x="11912" y="197894"/>
                </a:lnTo>
                <a:lnTo>
                  <a:pt x="11912" y="11656"/>
                </a:lnTo>
                <a:close/>
                <a:moveTo>
                  <a:pt x="0" y="0"/>
                </a:moveTo>
                <a:lnTo>
                  <a:pt x="0" y="209550"/>
                </a:lnTo>
                <a:lnTo>
                  <a:pt x="195460" y="209550"/>
                </a:lnTo>
                <a:lnTo>
                  <a:pt x="195460" y="0"/>
                </a:lnTo>
                <a:close/>
              </a:path>
            </a:pathLst>
          </a:custGeom>
          <a:solidFill>
            <a:srgbClr val="EA54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91" name="Shape 91"/>
        <p:cNvGrpSpPr/>
        <p:nvPr/>
      </p:nvGrpSpPr>
      <p:grpSpPr>
        <a:xfrm>
          <a:off x="0" y="0"/>
          <a:ext cx="0" cy="0"/>
          <a:chOff x="0" y="0"/>
          <a:chExt cx="0" cy="0"/>
        </a:xfrm>
      </p:grpSpPr>
      <p:pic>
        <p:nvPicPr>
          <p:cNvPr id="92" name="Google Shape;92;p15"/>
          <p:cNvPicPr preferRelativeResize="0"/>
          <p:nvPr/>
        </p:nvPicPr>
        <p:blipFill rotWithShape="1">
          <a:blip r:embed="rId2">
            <a:alphaModFix/>
          </a:blip>
          <a:srcRect b="0" l="0" r="46486" t="37729"/>
          <a:stretch/>
        </p:blipFill>
        <p:spPr>
          <a:xfrm flipH="1">
            <a:off x="0" y="0"/>
            <a:ext cx="2190675" cy="1837976"/>
          </a:xfrm>
          <a:prstGeom prst="rect">
            <a:avLst/>
          </a:prstGeom>
          <a:noFill/>
          <a:ln>
            <a:noFill/>
          </a:ln>
        </p:spPr>
      </p:pic>
      <p:sp>
        <p:nvSpPr>
          <p:cNvPr id="93" name="Google Shape;93;p15"/>
          <p:cNvSpPr txBox="1"/>
          <p:nvPr>
            <p:ph type="title"/>
          </p:nvPr>
        </p:nvSpPr>
        <p:spPr>
          <a:xfrm>
            <a:off x="2290025" y="2952900"/>
            <a:ext cx="4563900" cy="531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94" name="Google Shape;94;p15"/>
          <p:cNvSpPr txBox="1"/>
          <p:nvPr>
            <p:ph idx="1" type="subTitle"/>
          </p:nvPr>
        </p:nvSpPr>
        <p:spPr>
          <a:xfrm>
            <a:off x="2290025" y="1837975"/>
            <a:ext cx="4563900" cy="1294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95" name="Google Shape;95;p15"/>
          <p:cNvSpPr/>
          <p:nvPr/>
        </p:nvSpPr>
        <p:spPr>
          <a:xfrm flipH="1">
            <a:off x="7313424" y="2571750"/>
            <a:ext cx="1484400" cy="1484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15"/>
          <p:cNvSpPr/>
          <p:nvPr/>
        </p:nvSpPr>
        <p:spPr>
          <a:xfrm flipH="1">
            <a:off x="1000149" y="675438"/>
            <a:ext cx="7143750" cy="3792625"/>
          </a:xfrm>
          <a:custGeom>
            <a:rect b="b" l="l" r="r" t="t"/>
            <a:pathLst>
              <a:path extrusionOk="0" h="151705" w="285750">
                <a:moveTo>
                  <a:pt x="276261" y="9295"/>
                </a:moveTo>
                <a:lnTo>
                  <a:pt x="276261" y="142410"/>
                </a:lnTo>
                <a:lnTo>
                  <a:pt x="9489" y="142410"/>
                </a:lnTo>
                <a:lnTo>
                  <a:pt x="9489" y="9295"/>
                </a:lnTo>
                <a:close/>
                <a:moveTo>
                  <a:pt x="0" y="0"/>
                </a:moveTo>
                <a:lnTo>
                  <a:pt x="0" y="151705"/>
                </a:lnTo>
                <a:lnTo>
                  <a:pt x="285750" y="151705"/>
                </a:lnTo>
                <a:lnTo>
                  <a:pt x="28575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3">
    <p:spTree>
      <p:nvGrpSpPr>
        <p:cNvPr id="97" name="Shape 97"/>
        <p:cNvGrpSpPr/>
        <p:nvPr/>
      </p:nvGrpSpPr>
      <p:grpSpPr>
        <a:xfrm>
          <a:off x="0" y="0"/>
          <a:ext cx="0" cy="0"/>
          <a:chOff x="0" y="0"/>
          <a:chExt cx="0" cy="0"/>
        </a:xfrm>
      </p:grpSpPr>
      <p:sp>
        <p:nvSpPr>
          <p:cNvPr id="98" name="Google Shape;98;p16"/>
          <p:cNvSpPr txBox="1"/>
          <p:nvPr>
            <p:ph idx="1" type="subTitle"/>
          </p:nvPr>
        </p:nvSpPr>
        <p:spPr>
          <a:xfrm>
            <a:off x="2273100" y="1297875"/>
            <a:ext cx="2298900" cy="438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800"/>
              <a:buFont typeface="Bebas Neue"/>
              <a:buNone/>
              <a:defRPr sz="2000">
                <a:latin typeface="Montserrat ExtraBold"/>
                <a:ea typeface="Montserrat ExtraBold"/>
                <a:cs typeface="Montserrat ExtraBold"/>
                <a:sym typeface="Montserrat ExtraBold"/>
              </a:defRPr>
            </a:lvl1pPr>
            <a:lvl2pPr lvl="1" rtl="0" algn="ctr">
              <a:lnSpc>
                <a:spcPct val="100000"/>
              </a:lnSpc>
              <a:spcBef>
                <a:spcPts val="1600"/>
              </a:spcBef>
              <a:spcAft>
                <a:spcPts val="0"/>
              </a:spcAft>
              <a:buSzPts val="1400"/>
              <a:buFont typeface="Bebas Neue"/>
              <a:buNone/>
              <a:defRPr>
                <a:latin typeface="Bebas Neue"/>
                <a:ea typeface="Bebas Neue"/>
                <a:cs typeface="Bebas Neue"/>
                <a:sym typeface="Bebas Neue"/>
              </a:defRPr>
            </a:lvl2pPr>
            <a:lvl3pPr lvl="2" rtl="0" algn="ctr">
              <a:lnSpc>
                <a:spcPct val="100000"/>
              </a:lnSpc>
              <a:spcBef>
                <a:spcPts val="1600"/>
              </a:spcBef>
              <a:spcAft>
                <a:spcPts val="0"/>
              </a:spcAft>
              <a:buSzPts val="1400"/>
              <a:buFont typeface="Bebas Neue"/>
              <a:buNone/>
              <a:defRPr>
                <a:latin typeface="Bebas Neue"/>
                <a:ea typeface="Bebas Neue"/>
                <a:cs typeface="Bebas Neue"/>
                <a:sym typeface="Bebas Neue"/>
              </a:defRPr>
            </a:lvl3pPr>
            <a:lvl4pPr lvl="3" rtl="0" algn="ctr">
              <a:lnSpc>
                <a:spcPct val="100000"/>
              </a:lnSpc>
              <a:spcBef>
                <a:spcPts val="1600"/>
              </a:spcBef>
              <a:spcAft>
                <a:spcPts val="0"/>
              </a:spcAft>
              <a:buSzPts val="1400"/>
              <a:buFont typeface="Bebas Neue"/>
              <a:buNone/>
              <a:defRPr>
                <a:latin typeface="Bebas Neue"/>
                <a:ea typeface="Bebas Neue"/>
                <a:cs typeface="Bebas Neue"/>
                <a:sym typeface="Bebas Neue"/>
              </a:defRPr>
            </a:lvl4pPr>
            <a:lvl5pPr lvl="4" rtl="0" algn="ctr">
              <a:lnSpc>
                <a:spcPct val="100000"/>
              </a:lnSpc>
              <a:spcBef>
                <a:spcPts val="1600"/>
              </a:spcBef>
              <a:spcAft>
                <a:spcPts val="0"/>
              </a:spcAft>
              <a:buSzPts val="1400"/>
              <a:buFont typeface="Bebas Neue"/>
              <a:buNone/>
              <a:defRPr>
                <a:latin typeface="Bebas Neue"/>
                <a:ea typeface="Bebas Neue"/>
                <a:cs typeface="Bebas Neue"/>
                <a:sym typeface="Bebas Neue"/>
              </a:defRPr>
            </a:lvl5pPr>
            <a:lvl6pPr lvl="5" rtl="0" algn="ctr">
              <a:lnSpc>
                <a:spcPct val="100000"/>
              </a:lnSpc>
              <a:spcBef>
                <a:spcPts val="1600"/>
              </a:spcBef>
              <a:spcAft>
                <a:spcPts val="0"/>
              </a:spcAft>
              <a:buSzPts val="1400"/>
              <a:buFont typeface="Bebas Neue"/>
              <a:buNone/>
              <a:defRPr>
                <a:latin typeface="Bebas Neue"/>
                <a:ea typeface="Bebas Neue"/>
                <a:cs typeface="Bebas Neue"/>
                <a:sym typeface="Bebas Neue"/>
              </a:defRPr>
            </a:lvl6pPr>
            <a:lvl7pPr lvl="6" rtl="0" algn="ctr">
              <a:lnSpc>
                <a:spcPct val="100000"/>
              </a:lnSpc>
              <a:spcBef>
                <a:spcPts val="1600"/>
              </a:spcBef>
              <a:spcAft>
                <a:spcPts val="0"/>
              </a:spcAft>
              <a:buSzPts val="1400"/>
              <a:buFont typeface="Bebas Neue"/>
              <a:buNone/>
              <a:defRPr>
                <a:latin typeface="Bebas Neue"/>
                <a:ea typeface="Bebas Neue"/>
                <a:cs typeface="Bebas Neue"/>
                <a:sym typeface="Bebas Neue"/>
              </a:defRPr>
            </a:lvl7pPr>
            <a:lvl8pPr lvl="7" rtl="0" algn="ctr">
              <a:lnSpc>
                <a:spcPct val="100000"/>
              </a:lnSpc>
              <a:spcBef>
                <a:spcPts val="1600"/>
              </a:spcBef>
              <a:spcAft>
                <a:spcPts val="0"/>
              </a:spcAft>
              <a:buSzPts val="1400"/>
              <a:buFont typeface="Bebas Neue"/>
              <a:buNone/>
              <a:defRPr>
                <a:latin typeface="Bebas Neue"/>
                <a:ea typeface="Bebas Neue"/>
                <a:cs typeface="Bebas Neue"/>
                <a:sym typeface="Bebas Neue"/>
              </a:defRPr>
            </a:lvl8pPr>
            <a:lvl9pPr lvl="8" rtl="0" algn="ctr">
              <a:lnSpc>
                <a:spcPct val="100000"/>
              </a:lnSpc>
              <a:spcBef>
                <a:spcPts val="1600"/>
              </a:spcBef>
              <a:spcAft>
                <a:spcPts val="1600"/>
              </a:spcAft>
              <a:buSzPts val="1400"/>
              <a:buFont typeface="Bebas Neue"/>
              <a:buNone/>
              <a:defRPr>
                <a:latin typeface="Bebas Neue"/>
                <a:ea typeface="Bebas Neue"/>
                <a:cs typeface="Bebas Neue"/>
                <a:sym typeface="Bebas Neue"/>
              </a:defRPr>
            </a:lvl9pPr>
          </a:lstStyle>
          <a:p/>
        </p:txBody>
      </p:sp>
      <p:sp>
        <p:nvSpPr>
          <p:cNvPr id="99" name="Google Shape;99;p16"/>
          <p:cNvSpPr txBox="1"/>
          <p:nvPr>
            <p:ph idx="2" type="subTitle"/>
          </p:nvPr>
        </p:nvSpPr>
        <p:spPr>
          <a:xfrm>
            <a:off x="4572025" y="2542250"/>
            <a:ext cx="2298900" cy="4386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800"/>
              <a:buFont typeface="Bebas Neue"/>
              <a:buNone/>
              <a:defRPr sz="2000">
                <a:latin typeface="Montserrat ExtraBold"/>
                <a:ea typeface="Montserrat ExtraBold"/>
                <a:cs typeface="Montserrat ExtraBold"/>
                <a:sym typeface="Montserrat ExtraBold"/>
              </a:defRPr>
            </a:lvl1pPr>
            <a:lvl2pPr lvl="1" rtl="0" algn="ctr">
              <a:lnSpc>
                <a:spcPct val="100000"/>
              </a:lnSpc>
              <a:spcBef>
                <a:spcPts val="1600"/>
              </a:spcBef>
              <a:spcAft>
                <a:spcPts val="0"/>
              </a:spcAft>
              <a:buSzPts val="1400"/>
              <a:buFont typeface="Bebas Neue"/>
              <a:buNone/>
              <a:defRPr>
                <a:latin typeface="Bebas Neue"/>
                <a:ea typeface="Bebas Neue"/>
                <a:cs typeface="Bebas Neue"/>
                <a:sym typeface="Bebas Neue"/>
              </a:defRPr>
            </a:lvl2pPr>
            <a:lvl3pPr lvl="2" rtl="0" algn="ctr">
              <a:lnSpc>
                <a:spcPct val="100000"/>
              </a:lnSpc>
              <a:spcBef>
                <a:spcPts val="1600"/>
              </a:spcBef>
              <a:spcAft>
                <a:spcPts val="0"/>
              </a:spcAft>
              <a:buSzPts val="1400"/>
              <a:buFont typeface="Bebas Neue"/>
              <a:buNone/>
              <a:defRPr>
                <a:latin typeface="Bebas Neue"/>
                <a:ea typeface="Bebas Neue"/>
                <a:cs typeface="Bebas Neue"/>
                <a:sym typeface="Bebas Neue"/>
              </a:defRPr>
            </a:lvl3pPr>
            <a:lvl4pPr lvl="3" rtl="0" algn="ctr">
              <a:lnSpc>
                <a:spcPct val="100000"/>
              </a:lnSpc>
              <a:spcBef>
                <a:spcPts val="1600"/>
              </a:spcBef>
              <a:spcAft>
                <a:spcPts val="0"/>
              </a:spcAft>
              <a:buSzPts val="1400"/>
              <a:buFont typeface="Bebas Neue"/>
              <a:buNone/>
              <a:defRPr>
                <a:latin typeface="Bebas Neue"/>
                <a:ea typeface="Bebas Neue"/>
                <a:cs typeface="Bebas Neue"/>
                <a:sym typeface="Bebas Neue"/>
              </a:defRPr>
            </a:lvl4pPr>
            <a:lvl5pPr lvl="4" rtl="0" algn="ctr">
              <a:lnSpc>
                <a:spcPct val="100000"/>
              </a:lnSpc>
              <a:spcBef>
                <a:spcPts val="1600"/>
              </a:spcBef>
              <a:spcAft>
                <a:spcPts val="0"/>
              </a:spcAft>
              <a:buSzPts val="1400"/>
              <a:buFont typeface="Bebas Neue"/>
              <a:buNone/>
              <a:defRPr>
                <a:latin typeface="Bebas Neue"/>
                <a:ea typeface="Bebas Neue"/>
                <a:cs typeface="Bebas Neue"/>
                <a:sym typeface="Bebas Neue"/>
              </a:defRPr>
            </a:lvl5pPr>
            <a:lvl6pPr lvl="5" rtl="0" algn="ctr">
              <a:lnSpc>
                <a:spcPct val="100000"/>
              </a:lnSpc>
              <a:spcBef>
                <a:spcPts val="1600"/>
              </a:spcBef>
              <a:spcAft>
                <a:spcPts val="0"/>
              </a:spcAft>
              <a:buSzPts val="1400"/>
              <a:buFont typeface="Bebas Neue"/>
              <a:buNone/>
              <a:defRPr>
                <a:latin typeface="Bebas Neue"/>
                <a:ea typeface="Bebas Neue"/>
                <a:cs typeface="Bebas Neue"/>
                <a:sym typeface="Bebas Neue"/>
              </a:defRPr>
            </a:lvl6pPr>
            <a:lvl7pPr lvl="6" rtl="0" algn="ctr">
              <a:lnSpc>
                <a:spcPct val="100000"/>
              </a:lnSpc>
              <a:spcBef>
                <a:spcPts val="1600"/>
              </a:spcBef>
              <a:spcAft>
                <a:spcPts val="0"/>
              </a:spcAft>
              <a:buSzPts val="1400"/>
              <a:buFont typeface="Bebas Neue"/>
              <a:buNone/>
              <a:defRPr>
                <a:latin typeface="Bebas Neue"/>
                <a:ea typeface="Bebas Neue"/>
                <a:cs typeface="Bebas Neue"/>
                <a:sym typeface="Bebas Neue"/>
              </a:defRPr>
            </a:lvl7pPr>
            <a:lvl8pPr lvl="7" rtl="0" algn="ctr">
              <a:lnSpc>
                <a:spcPct val="100000"/>
              </a:lnSpc>
              <a:spcBef>
                <a:spcPts val="1600"/>
              </a:spcBef>
              <a:spcAft>
                <a:spcPts val="0"/>
              </a:spcAft>
              <a:buSzPts val="1400"/>
              <a:buFont typeface="Bebas Neue"/>
              <a:buNone/>
              <a:defRPr>
                <a:latin typeface="Bebas Neue"/>
                <a:ea typeface="Bebas Neue"/>
                <a:cs typeface="Bebas Neue"/>
                <a:sym typeface="Bebas Neue"/>
              </a:defRPr>
            </a:lvl8pPr>
            <a:lvl9pPr lvl="8" rtl="0" algn="ctr">
              <a:lnSpc>
                <a:spcPct val="100000"/>
              </a:lnSpc>
              <a:spcBef>
                <a:spcPts val="1600"/>
              </a:spcBef>
              <a:spcAft>
                <a:spcPts val="1600"/>
              </a:spcAft>
              <a:buSzPts val="1400"/>
              <a:buFont typeface="Bebas Neue"/>
              <a:buNone/>
              <a:defRPr>
                <a:latin typeface="Bebas Neue"/>
                <a:ea typeface="Bebas Neue"/>
                <a:cs typeface="Bebas Neue"/>
                <a:sym typeface="Bebas Neue"/>
              </a:defRPr>
            </a:lvl9pPr>
          </a:lstStyle>
          <a:p/>
        </p:txBody>
      </p:sp>
      <p:sp>
        <p:nvSpPr>
          <p:cNvPr id="100" name="Google Shape;100;p16"/>
          <p:cNvSpPr txBox="1"/>
          <p:nvPr>
            <p:ph idx="3" type="subTitle"/>
          </p:nvPr>
        </p:nvSpPr>
        <p:spPr>
          <a:xfrm>
            <a:off x="720025" y="2016625"/>
            <a:ext cx="3852000" cy="1329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800"/>
              <a:buNone/>
              <a:defRPr sz="16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01" name="Google Shape;101;p16"/>
          <p:cNvSpPr txBox="1"/>
          <p:nvPr>
            <p:ph idx="4" type="subTitle"/>
          </p:nvPr>
        </p:nvSpPr>
        <p:spPr>
          <a:xfrm>
            <a:off x="4572000" y="3273600"/>
            <a:ext cx="3852000" cy="13299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800"/>
              <a:buNone/>
              <a:defRPr sz="16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02" name="Google Shape;102;p1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103" name="Google Shape;103;p16"/>
          <p:cNvPicPr preferRelativeResize="0"/>
          <p:nvPr/>
        </p:nvPicPr>
        <p:blipFill rotWithShape="1">
          <a:blip r:embed="rId2">
            <a:alphaModFix/>
          </a:blip>
          <a:srcRect b="0" l="72414" r="-31446" t="38107"/>
          <a:stretch/>
        </p:blipFill>
        <p:spPr>
          <a:xfrm flipH="1">
            <a:off x="6476076" y="-280150"/>
            <a:ext cx="2667924" cy="2016624"/>
          </a:xfrm>
          <a:prstGeom prst="rect">
            <a:avLst/>
          </a:prstGeom>
          <a:noFill/>
          <a:ln>
            <a:noFill/>
          </a:ln>
        </p:spPr>
      </p:pic>
      <p:sp>
        <p:nvSpPr>
          <p:cNvPr id="104" name="Google Shape;104;p16"/>
          <p:cNvSpPr/>
          <p:nvPr/>
        </p:nvSpPr>
        <p:spPr>
          <a:xfrm>
            <a:off x="7413100" y="-3150721"/>
            <a:ext cx="3735241" cy="4004501"/>
          </a:xfrm>
          <a:custGeom>
            <a:rect b="b" l="l" r="r" t="t"/>
            <a:pathLst>
              <a:path extrusionOk="0" h="209550" w="195460">
                <a:moveTo>
                  <a:pt x="183548" y="11656"/>
                </a:moveTo>
                <a:lnTo>
                  <a:pt x="183548" y="197894"/>
                </a:lnTo>
                <a:lnTo>
                  <a:pt x="11912" y="197894"/>
                </a:lnTo>
                <a:lnTo>
                  <a:pt x="11912" y="11656"/>
                </a:lnTo>
                <a:close/>
                <a:moveTo>
                  <a:pt x="0" y="0"/>
                </a:moveTo>
                <a:lnTo>
                  <a:pt x="0" y="209550"/>
                </a:lnTo>
                <a:lnTo>
                  <a:pt x="195460" y="209550"/>
                </a:lnTo>
                <a:lnTo>
                  <a:pt x="195460" y="0"/>
                </a:lnTo>
                <a:close/>
              </a:path>
            </a:pathLst>
          </a:custGeom>
          <a:solidFill>
            <a:srgbClr val="EA54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6"/>
          <p:cNvSpPr/>
          <p:nvPr/>
        </p:nvSpPr>
        <p:spPr>
          <a:xfrm>
            <a:off x="-1254650" y="3882254"/>
            <a:ext cx="3735241" cy="4004501"/>
          </a:xfrm>
          <a:custGeom>
            <a:rect b="b" l="l" r="r" t="t"/>
            <a:pathLst>
              <a:path extrusionOk="0" h="209550" w="195460">
                <a:moveTo>
                  <a:pt x="183548" y="11656"/>
                </a:moveTo>
                <a:lnTo>
                  <a:pt x="183548" y="197894"/>
                </a:lnTo>
                <a:lnTo>
                  <a:pt x="11912" y="197894"/>
                </a:lnTo>
                <a:lnTo>
                  <a:pt x="11912" y="11656"/>
                </a:lnTo>
                <a:close/>
                <a:moveTo>
                  <a:pt x="0" y="0"/>
                </a:moveTo>
                <a:lnTo>
                  <a:pt x="0" y="209550"/>
                </a:lnTo>
                <a:lnTo>
                  <a:pt x="195460" y="209550"/>
                </a:lnTo>
                <a:lnTo>
                  <a:pt x="19546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6" name="Google Shape;106;p16"/>
          <p:cNvPicPr preferRelativeResize="0"/>
          <p:nvPr/>
        </p:nvPicPr>
        <p:blipFill rotWithShape="1">
          <a:blip r:embed="rId2">
            <a:alphaModFix/>
          </a:blip>
          <a:srcRect b="0" l="72413" r="4468" t="0"/>
          <a:stretch/>
        </p:blipFill>
        <p:spPr>
          <a:xfrm rot="-5400000">
            <a:off x="1954550" y="3247507"/>
            <a:ext cx="1044801" cy="3258350"/>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
  <p:cSld name="BLANK_1_1_1_2">
    <p:spTree>
      <p:nvGrpSpPr>
        <p:cNvPr id="107" name="Shape 107"/>
        <p:cNvGrpSpPr/>
        <p:nvPr/>
      </p:nvGrpSpPr>
      <p:grpSpPr>
        <a:xfrm>
          <a:off x="0" y="0"/>
          <a:ext cx="0" cy="0"/>
          <a:chOff x="0" y="0"/>
          <a:chExt cx="0" cy="0"/>
        </a:xfrm>
      </p:grpSpPr>
      <p:sp>
        <p:nvSpPr>
          <p:cNvPr id="108" name="Google Shape;108;p1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09" name="Google Shape;109;p17"/>
          <p:cNvSpPr txBox="1"/>
          <p:nvPr>
            <p:ph idx="2" type="title"/>
          </p:nvPr>
        </p:nvSpPr>
        <p:spPr>
          <a:xfrm>
            <a:off x="720000" y="2700725"/>
            <a:ext cx="23364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20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10" name="Google Shape;110;p17"/>
          <p:cNvSpPr txBox="1"/>
          <p:nvPr>
            <p:ph idx="1" type="subTitle"/>
          </p:nvPr>
        </p:nvSpPr>
        <p:spPr>
          <a:xfrm>
            <a:off x="720000" y="3132150"/>
            <a:ext cx="2336400" cy="108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5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11" name="Google Shape;111;p17"/>
          <p:cNvSpPr txBox="1"/>
          <p:nvPr>
            <p:ph idx="3" type="title"/>
          </p:nvPr>
        </p:nvSpPr>
        <p:spPr>
          <a:xfrm>
            <a:off x="3403800" y="2700725"/>
            <a:ext cx="23364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20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12" name="Google Shape;112;p17"/>
          <p:cNvSpPr txBox="1"/>
          <p:nvPr>
            <p:ph idx="4" type="subTitle"/>
          </p:nvPr>
        </p:nvSpPr>
        <p:spPr>
          <a:xfrm>
            <a:off x="3403800" y="3132150"/>
            <a:ext cx="2336400" cy="108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5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13" name="Google Shape;113;p17"/>
          <p:cNvSpPr txBox="1"/>
          <p:nvPr>
            <p:ph idx="5" type="title"/>
          </p:nvPr>
        </p:nvSpPr>
        <p:spPr>
          <a:xfrm>
            <a:off x="6087600" y="2700725"/>
            <a:ext cx="23364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20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14" name="Google Shape;114;p17"/>
          <p:cNvSpPr txBox="1"/>
          <p:nvPr>
            <p:ph idx="6" type="subTitle"/>
          </p:nvPr>
        </p:nvSpPr>
        <p:spPr>
          <a:xfrm>
            <a:off x="6087600" y="3132150"/>
            <a:ext cx="2336400" cy="108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5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15" name="Google Shape;115;p17"/>
          <p:cNvSpPr/>
          <p:nvPr/>
        </p:nvSpPr>
        <p:spPr>
          <a:xfrm flipH="1">
            <a:off x="0" y="0"/>
            <a:ext cx="9144000" cy="5143648"/>
          </a:xfrm>
          <a:custGeom>
            <a:rect b="b" l="l" r="r" t="t"/>
            <a:pathLst>
              <a:path extrusionOk="0" h="160739" w="285750">
                <a:moveTo>
                  <a:pt x="278825" y="6764"/>
                </a:moveTo>
                <a:lnTo>
                  <a:pt x="278825" y="153975"/>
                </a:lnTo>
                <a:lnTo>
                  <a:pt x="6925" y="153975"/>
                </a:lnTo>
                <a:lnTo>
                  <a:pt x="6925" y="6764"/>
                </a:lnTo>
                <a:close/>
                <a:moveTo>
                  <a:pt x="0" y="0"/>
                </a:moveTo>
                <a:lnTo>
                  <a:pt x="0" y="160739"/>
                </a:lnTo>
                <a:lnTo>
                  <a:pt x="285750" y="160739"/>
                </a:lnTo>
                <a:lnTo>
                  <a:pt x="28575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1_1_1_1">
    <p:spTree>
      <p:nvGrpSpPr>
        <p:cNvPr id="116" name="Shape 116"/>
        <p:cNvGrpSpPr/>
        <p:nvPr/>
      </p:nvGrpSpPr>
      <p:grpSpPr>
        <a:xfrm>
          <a:off x="0" y="0"/>
          <a:ext cx="0" cy="0"/>
          <a:chOff x="0" y="0"/>
          <a:chExt cx="0" cy="0"/>
        </a:xfrm>
      </p:grpSpPr>
      <p:sp>
        <p:nvSpPr>
          <p:cNvPr id="117" name="Google Shape;117;p1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18" name="Google Shape;118;p18"/>
          <p:cNvSpPr txBox="1"/>
          <p:nvPr>
            <p:ph idx="2" type="title"/>
          </p:nvPr>
        </p:nvSpPr>
        <p:spPr>
          <a:xfrm>
            <a:off x="1195850" y="1751675"/>
            <a:ext cx="28671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20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19" name="Google Shape;119;p18"/>
          <p:cNvSpPr txBox="1"/>
          <p:nvPr>
            <p:ph idx="1" type="subTitle"/>
          </p:nvPr>
        </p:nvSpPr>
        <p:spPr>
          <a:xfrm>
            <a:off x="1195863" y="2094725"/>
            <a:ext cx="28671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20" name="Google Shape;120;p18"/>
          <p:cNvSpPr txBox="1"/>
          <p:nvPr>
            <p:ph idx="3" type="title"/>
          </p:nvPr>
        </p:nvSpPr>
        <p:spPr>
          <a:xfrm>
            <a:off x="5081030" y="1751675"/>
            <a:ext cx="28671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20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21" name="Google Shape;121;p18"/>
          <p:cNvSpPr txBox="1"/>
          <p:nvPr>
            <p:ph idx="4" type="subTitle"/>
          </p:nvPr>
        </p:nvSpPr>
        <p:spPr>
          <a:xfrm>
            <a:off x="5081043" y="2094725"/>
            <a:ext cx="28671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22" name="Google Shape;122;p18"/>
          <p:cNvSpPr txBox="1"/>
          <p:nvPr>
            <p:ph idx="5" type="title"/>
          </p:nvPr>
        </p:nvSpPr>
        <p:spPr>
          <a:xfrm>
            <a:off x="1195863" y="3604525"/>
            <a:ext cx="28671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20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23" name="Google Shape;123;p18"/>
          <p:cNvSpPr txBox="1"/>
          <p:nvPr>
            <p:ph idx="6" type="subTitle"/>
          </p:nvPr>
        </p:nvSpPr>
        <p:spPr>
          <a:xfrm>
            <a:off x="1195863" y="3960050"/>
            <a:ext cx="28671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24" name="Google Shape;124;p18"/>
          <p:cNvSpPr txBox="1"/>
          <p:nvPr>
            <p:ph idx="7" type="title"/>
          </p:nvPr>
        </p:nvSpPr>
        <p:spPr>
          <a:xfrm>
            <a:off x="5081043" y="3604525"/>
            <a:ext cx="28671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20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25" name="Google Shape;125;p18"/>
          <p:cNvSpPr txBox="1"/>
          <p:nvPr>
            <p:ph idx="8" type="subTitle"/>
          </p:nvPr>
        </p:nvSpPr>
        <p:spPr>
          <a:xfrm>
            <a:off x="5081043" y="3960050"/>
            <a:ext cx="28671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pic>
        <p:nvPicPr>
          <p:cNvPr id="126" name="Google Shape;126;p18"/>
          <p:cNvPicPr preferRelativeResize="0"/>
          <p:nvPr/>
        </p:nvPicPr>
        <p:blipFill rotWithShape="1">
          <a:blip r:embed="rId2">
            <a:alphaModFix/>
          </a:blip>
          <a:srcRect b="0" l="72414" r="-31446" t="0"/>
          <a:stretch/>
        </p:blipFill>
        <p:spPr>
          <a:xfrm>
            <a:off x="-4" y="942650"/>
            <a:ext cx="2667924" cy="3258350"/>
          </a:xfrm>
          <a:prstGeom prst="rect">
            <a:avLst/>
          </a:prstGeom>
          <a:noFill/>
          <a:ln>
            <a:noFill/>
          </a:ln>
        </p:spPr>
      </p:pic>
      <p:pic>
        <p:nvPicPr>
          <p:cNvPr id="127" name="Google Shape;127;p18"/>
          <p:cNvPicPr preferRelativeResize="0"/>
          <p:nvPr/>
        </p:nvPicPr>
        <p:blipFill rotWithShape="1">
          <a:blip r:embed="rId2">
            <a:alphaModFix/>
          </a:blip>
          <a:srcRect b="0" l="72414" r="-31446" t="0"/>
          <a:stretch/>
        </p:blipFill>
        <p:spPr>
          <a:xfrm flipH="1">
            <a:off x="6476071" y="942650"/>
            <a:ext cx="2667924" cy="3258350"/>
          </a:xfrm>
          <a:prstGeom prst="rect">
            <a:avLst/>
          </a:prstGeom>
          <a:noFill/>
          <a:ln>
            <a:noFill/>
          </a:ln>
        </p:spPr>
      </p:pic>
      <p:sp>
        <p:nvSpPr>
          <p:cNvPr id="128" name="Google Shape;128;p18"/>
          <p:cNvSpPr/>
          <p:nvPr/>
        </p:nvSpPr>
        <p:spPr>
          <a:xfrm flipH="1">
            <a:off x="0" y="0"/>
            <a:ext cx="9144000" cy="5143648"/>
          </a:xfrm>
          <a:custGeom>
            <a:rect b="b" l="l" r="r" t="t"/>
            <a:pathLst>
              <a:path extrusionOk="0" h="160739" w="285750">
                <a:moveTo>
                  <a:pt x="278825" y="6764"/>
                </a:moveTo>
                <a:lnTo>
                  <a:pt x="278825" y="153975"/>
                </a:lnTo>
                <a:lnTo>
                  <a:pt x="6925" y="153975"/>
                </a:lnTo>
                <a:lnTo>
                  <a:pt x="6925" y="6764"/>
                </a:lnTo>
                <a:close/>
                <a:moveTo>
                  <a:pt x="0" y="0"/>
                </a:moveTo>
                <a:lnTo>
                  <a:pt x="0" y="160739"/>
                </a:lnTo>
                <a:lnTo>
                  <a:pt x="285750" y="160739"/>
                </a:lnTo>
                <a:lnTo>
                  <a:pt x="28575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LANK_1_1_1_1_1">
    <p:spTree>
      <p:nvGrpSpPr>
        <p:cNvPr id="129" name="Shape 129"/>
        <p:cNvGrpSpPr/>
        <p:nvPr/>
      </p:nvGrpSpPr>
      <p:grpSpPr>
        <a:xfrm>
          <a:off x="0" y="0"/>
          <a:ext cx="0" cy="0"/>
          <a:chOff x="0" y="0"/>
          <a:chExt cx="0" cy="0"/>
        </a:xfrm>
      </p:grpSpPr>
      <p:sp>
        <p:nvSpPr>
          <p:cNvPr id="130" name="Google Shape;130;p1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31" name="Google Shape;131;p19"/>
          <p:cNvSpPr txBox="1"/>
          <p:nvPr>
            <p:ph idx="2" type="title"/>
          </p:nvPr>
        </p:nvSpPr>
        <p:spPr>
          <a:xfrm>
            <a:off x="720000" y="1765925"/>
            <a:ext cx="25413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20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32" name="Google Shape;132;p19"/>
          <p:cNvSpPr txBox="1"/>
          <p:nvPr>
            <p:ph idx="1" type="subTitle"/>
          </p:nvPr>
        </p:nvSpPr>
        <p:spPr>
          <a:xfrm>
            <a:off x="720000" y="2269375"/>
            <a:ext cx="25413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33" name="Google Shape;133;p19"/>
          <p:cNvSpPr txBox="1"/>
          <p:nvPr>
            <p:ph idx="3" type="title"/>
          </p:nvPr>
        </p:nvSpPr>
        <p:spPr>
          <a:xfrm>
            <a:off x="3301325" y="1765925"/>
            <a:ext cx="25413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20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34" name="Google Shape;134;p19"/>
          <p:cNvSpPr txBox="1"/>
          <p:nvPr>
            <p:ph idx="4" type="subTitle"/>
          </p:nvPr>
        </p:nvSpPr>
        <p:spPr>
          <a:xfrm>
            <a:off x="3301325" y="2269375"/>
            <a:ext cx="25413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35" name="Google Shape;135;p19"/>
          <p:cNvSpPr txBox="1"/>
          <p:nvPr>
            <p:ph idx="5" type="title"/>
          </p:nvPr>
        </p:nvSpPr>
        <p:spPr>
          <a:xfrm>
            <a:off x="720000" y="3656750"/>
            <a:ext cx="25413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20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36" name="Google Shape;136;p19"/>
          <p:cNvSpPr txBox="1"/>
          <p:nvPr>
            <p:ph idx="6" type="subTitle"/>
          </p:nvPr>
        </p:nvSpPr>
        <p:spPr>
          <a:xfrm>
            <a:off x="720000" y="4087725"/>
            <a:ext cx="25413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37" name="Google Shape;137;p19"/>
          <p:cNvSpPr txBox="1"/>
          <p:nvPr>
            <p:ph idx="7" type="title"/>
          </p:nvPr>
        </p:nvSpPr>
        <p:spPr>
          <a:xfrm>
            <a:off x="3301325" y="3656750"/>
            <a:ext cx="25413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20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38" name="Google Shape;138;p19"/>
          <p:cNvSpPr txBox="1"/>
          <p:nvPr>
            <p:ph idx="8" type="subTitle"/>
          </p:nvPr>
        </p:nvSpPr>
        <p:spPr>
          <a:xfrm>
            <a:off x="3301325" y="4087725"/>
            <a:ext cx="25413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39" name="Google Shape;139;p19"/>
          <p:cNvSpPr txBox="1"/>
          <p:nvPr>
            <p:ph idx="9" type="title"/>
          </p:nvPr>
        </p:nvSpPr>
        <p:spPr>
          <a:xfrm>
            <a:off x="5882650" y="1765925"/>
            <a:ext cx="25413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20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40" name="Google Shape;140;p19"/>
          <p:cNvSpPr txBox="1"/>
          <p:nvPr>
            <p:ph idx="13" type="subTitle"/>
          </p:nvPr>
        </p:nvSpPr>
        <p:spPr>
          <a:xfrm>
            <a:off x="5882650" y="2269375"/>
            <a:ext cx="25413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41" name="Google Shape;141;p19"/>
          <p:cNvSpPr txBox="1"/>
          <p:nvPr>
            <p:ph idx="14" type="title"/>
          </p:nvPr>
        </p:nvSpPr>
        <p:spPr>
          <a:xfrm>
            <a:off x="5882650" y="3656750"/>
            <a:ext cx="25413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20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42" name="Google Shape;142;p19"/>
          <p:cNvSpPr txBox="1"/>
          <p:nvPr>
            <p:ph idx="15" type="subTitle"/>
          </p:nvPr>
        </p:nvSpPr>
        <p:spPr>
          <a:xfrm>
            <a:off x="5882650" y="4087725"/>
            <a:ext cx="25413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43" name="Google Shape;143;p19"/>
          <p:cNvSpPr/>
          <p:nvPr/>
        </p:nvSpPr>
        <p:spPr>
          <a:xfrm flipH="1">
            <a:off x="0" y="0"/>
            <a:ext cx="9144000" cy="5143648"/>
          </a:xfrm>
          <a:custGeom>
            <a:rect b="b" l="l" r="r" t="t"/>
            <a:pathLst>
              <a:path extrusionOk="0" h="160739" w="285750">
                <a:moveTo>
                  <a:pt x="278825" y="6764"/>
                </a:moveTo>
                <a:lnTo>
                  <a:pt x="278825" y="153975"/>
                </a:lnTo>
                <a:lnTo>
                  <a:pt x="6925" y="153975"/>
                </a:lnTo>
                <a:lnTo>
                  <a:pt x="6925" y="6764"/>
                </a:lnTo>
                <a:close/>
                <a:moveTo>
                  <a:pt x="0" y="0"/>
                </a:moveTo>
                <a:lnTo>
                  <a:pt x="0" y="160739"/>
                </a:lnTo>
                <a:lnTo>
                  <a:pt x="285750" y="160739"/>
                </a:lnTo>
                <a:lnTo>
                  <a:pt x="28575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BLANK_1_1_1_1_1_1">
    <p:spTree>
      <p:nvGrpSpPr>
        <p:cNvPr id="144" name="Shape 144"/>
        <p:cNvGrpSpPr/>
        <p:nvPr/>
      </p:nvGrpSpPr>
      <p:grpSpPr>
        <a:xfrm>
          <a:off x="0" y="0"/>
          <a:ext cx="0" cy="0"/>
          <a:chOff x="0" y="0"/>
          <a:chExt cx="0" cy="0"/>
        </a:xfrm>
      </p:grpSpPr>
      <p:sp>
        <p:nvSpPr>
          <p:cNvPr id="145" name="Google Shape;145;p20"/>
          <p:cNvSpPr txBox="1"/>
          <p:nvPr>
            <p:ph hasCustomPrompt="1" type="title"/>
          </p:nvPr>
        </p:nvSpPr>
        <p:spPr>
          <a:xfrm>
            <a:off x="2728450" y="1713000"/>
            <a:ext cx="5695500" cy="828300"/>
          </a:xfrm>
          <a:prstGeom prst="rect">
            <a:avLst/>
          </a:prstGeom>
        </p:spPr>
        <p:txBody>
          <a:bodyPr anchorCtr="0" anchor="b" bIns="91425" lIns="91425" spcFirstLastPara="1" rIns="91425" wrap="square" tIns="91425">
            <a:noAutofit/>
          </a:bodyPr>
          <a:lstStyle>
            <a:lvl1pPr lvl="0" rtl="0" algn="r">
              <a:spcBef>
                <a:spcPts val="0"/>
              </a:spcBef>
              <a:spcAft>
                <a:spcPts val="0"/>
              </a:spcAft>
              <a:buSzPts val="6200"/>
              <a:buNone/>
              <a:defRPr sz="62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146" name="Google Shape;146;p20"/>
          <p:cNvSpPr txBox="1"/>
          <p:nvPr>
            <p:ph idx="1" type="subTitle"/>
          </p:nvPr>
        </p:nvSpPr>
        <p:spPr>
          <a:xfrm>
            <a:off x="2728450" y="2419022"/>
            <a:ext cx="5695500" cy="445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47" name="Google Shape;147;p20"/>
          <p:cNvSpPr txBox="1"/>
          <p:nvPr>
            <p:ph hasCustomPrompt="1" idx="2" type="title"/>
          </p:nvPr>
        </p:nvSpPr>
        <p:spPr>
          <a:xfrm>
            <a:off x="2728450" y="3169131"/>
            <a:ext cx="5695500" cy="828300"/>
          </a:xfrm>
          <a:prstGeom prst="rect">
            <a:avLst/>
          </a:prstGeom>
        </p:spPr>
        <p:txBody>
          <a:bodyPr anchorCtr="0" anchor="b" bIns="91425" lIns="91425" spcFirstLastPara="1" rIns="91425" wrap="square" tIns="91425">
            <a:noAutofit/>
          </a:bodyPr>
          <a:lstStyle>
            <a:lvl1pPr lvl="0" rtl="0" algn="r">
              <a:spcBef>
                <a:spcPts val="0"/>
              </a:spcBef>
              <a:spcAft>
                <a:spcPts val="0"/>
              </a:spcAft>
              <a:buSzPts val="6200"/>
              <a:buNone/>
              <a:defRPr sz="62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148" name="Google Shape;148;p20"/>
          <p:cNvSpPr txBox="1"/>
          <p:nvPr>
            <p:ph idx="3" type="subTitle"/>
          </p:nvPr>
        </p:nvSpPr>
        <p:spPr>
          <a:xfrm>
            <a:off x="2728450" y="3875152"/>
            <a:ext cx="5695500" cy="445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pic>
        <p:nvPicPr>
          <p:cNvPr id="149" name="Google Shape;149;p20"/>
          <p:cNvPicPr preferRelativeResize="0"/>
          <p:nvPr/>
        </p:nvPicPr>
        <p:blipFill rotWithShape="1">
          <a:blip r:embed="rId2">
            <a:alphaModFix/>
          </a:blip>
          <a:srcRect b="0" l="122" r="62835" t="0"/>
          <a:stretch/>
        </p:blipFill>
        <p:spPr>
          <a:xfrm rot="10800000">
            <a:off x="164613" y="1268086"/>
            <a:ext cx="1432374" cy="2788099"/>
          </a:xfrm>
          <a:prstGeom prst="rect">
            <a:avLst/>
          </a:prstGeom>
          <a:noFill/>
          <a:ln>
            <a:noFill/>
          </a:ln>
        </p:spPr>
      </p:pic>
      <p:sp>
        <p:nvSpPr>
          <p:cNvPr id="150" name="Google Shape;150;p20"/>
          <p:cNvSpPr/>
          <p:nvPr/>
        </p:nvSpPr>
        <p:spPr>
          <a:xfrm rot="10800000">
            <a:off x="5466157" y="38325"/>
            <a:ext cx="3545443" cy="1362071"/>
          </a:xfrm>
          <a:custGeom>
            <a:rect b="b" l="l" r="r" t="t"/>
            <a:pathLst>
              <a:path extrusionOk="0" h="109778" w="285750">
                <a:moveTo>
                  <a:pt x="217594" y="0"/>
                </a:moveTo>
                <a:lnTo>
                  <a:pt x="215917" y="245"/>
                </a:lnTo>
                <a:lnTo>
                  <a:pt x="214241" y="532"/>
                </a:lnTo>
                <a:lnTo>
                  <a:pt x="213014" y="777"/>
                </a:lnTo>
                <a:lnTo>
                  <a:pt x="211829" y="1063"/>
                </a:lnTo>
                <a:lnTo>
                  <a:pt x="210684" y="1390"/>
                </a:lnTo>
                <a:lnTo>
                  <a:pt x="209539" y="1758"/>
                </a:lnTo>
                <a:lnTo>
                  <a:pt x="208394" y="2208"/>
                </a:lnTo>
                <a:lnTo>
                  <a:pt x="207290" y="2658"/>
                </a:lnTo>
                <a:lnTo>
                  <a:pt x="206227" y="3148"/>
                </a:lnTo>
                <a:lnTo>
                  <a:pt x="205164" y="3680"/>
                </a:lnTo>
                <a:lnTo>
                  <a:pt x="204101" y="4211"/>
                </a:lnTo>
                <a:lnTo>
                  <a:pt x="203079" y="4825"/>
                </a:lnTo>
                <a:lnTo>
                  <a:pt x="202057" y="5479"/>
                </a:lnTo>
                <a:lnTo>
                  <a:pt x="201076" y="6133"/>
                </a:lnTo>
                <a:lnTo>
                  <a:pt x="200095" y="6828"/>
                </a:lnTo>
                <a:lnTo>
                  <a:pt x="199113" y="7564"/>
                </a:lnTo>
                <a:lnTo>
                  <a:pt x="198173" y="8300"/>
                </a:lnTo>
                <a:lnTo>
                  <a:pt x="197233" y="9077"/>
                </a:lnTo>
                <a:lnTo>
                  <a:pt x="196088" y="10058"/>
                </a:lnTo>
                <a:lnTo>
                  <a:pt x="194984" y="11080"/>
                </a:lnTo>
                <a:lnTo>
                  <a:pt x="193921" y="12143"/>
                </a:lnTo>
                <a:lnTo>
                  <a:pt x="192899" y="13206"/>
                </a:lnTo>
                <a:lnTo>
                  <a:pt x="191917" y="14310"/>
                </a:lnTo>
                <a:lnTo>
                  <a:pt x="190936" y="15455"/>
                </a:lnTo>
                <a:lnTo>
                  <a:pt x="189996" y="16600"/>
                </a:lnTo>
                <a:lnTo>
                  <a:pt x="189096" y="17744"/>
                </a:lnTo>
                <a:lnTo>
                  <a:pt x="188197" y="18930"/>
                </a:lnTo>
                <a:lnTo>
                  <a:pt x="187379" y="20157"/>
                </a:lnTo>
                <a:lnTo>
                  <a:pt x="186561" y="21383"/>
                </a:lnTo>
                <a:lnTo>
                  <a:pt x="185785" y="22651"/>
                </a:lnTo>
                <a:lnTo>
                  <a:pt x="185008" y="23918"/>
                </a:lnTo>
                <a:lnTo>
                  <a:pt x="184272" y="25226"/>
                </a:lnTo>
                <a:lnTo>
                  <a:pt x="183577" y="26576"/>
                </a:lnTo>
                <a:lnTo>
                  <a:pt x="182882" y="27925"/>
                </a:lnTo>
                <a:lnTo>
                  <a:pt x="181737" y="30255"/>
                </a:lnTo>
                <a:lnTo>
                  <a:pt x="180551" y="32586"/>
                </a:lnTo>
                <a:lnTo>
                  <a:pt x="179325" y="34916"/>
                </a:lnTo>
                <a:lnTo>
                  <a:pt x="178711" y="36061"/>
                </a:lnTo>
                <a:lnTo>
                  <a:pt x="178057" y="37206"/>
                </a:lnTo>
                <a:lnTo>
                  <a:pt x="177567" y="37942"/>
                </a:lnTo>
                <a:lnTo>
                  <a:pt x="177076" y="38678"/>
                </a:lnTo>
                <a:lnTo>
                  <a:pt x="176585" y="39373"/>
                </a:lnTo>
                <a:lnTo>
                  <a:pt x="176013" y="40068"/>
                </a:lnTo>
                <a:lnTo>
                  <a:pt x="175440" y="40722"/>
                </a:lnTo>
                <a:lnTo>
                  <a:pt x="174868" y="41335"/>
                </a:lnTo>
                <a:lnTo>
                  <a:pt x="174255" y="41908"/>
                </a:lnTo>
                <a:lnTo>
                  <a:pt x="173601" y="42439"/>
                </a:lnTo>
                <a:lnTo>
                  <a:pt x="172906" y="42971"/>
                </a:lnTo>
                <a:lnTo>
                  <a:pt x="172210" y="43421"/>
                </a:lnTo>
                <a:lnTo>
                  <a:pt x="171475" y="43870"/>
                </a:lnTo>
                <a:lnTo>
                  <a:pt x="170698" y="44238"/>
                </a:lnTo>
                <a:lnTo>
                  <a:pt x="169880" y="44606"/>
                </a:lnTo>
                <a:lnTo>
                  <a:pt x="169062" y="44892"/>
                </a:lnTo>
                <a:lnTo>
                  <a:pt x="168204" y="45138"/>
                </a:lnTo>
                <a:lnTo>
                  <a:pt x="167304" y="45383"/>
                </a:lnTo>
                <a:lnTo>
                  <a:pt x="166486" y="45506"/>
                </a:lnTo>
                <a:lnTo>
                  <a:pt x="165669" y="45628"/>
                </a:lnTo>
                <a:lnTo>
                  <a:pt x="164851" y="45710"/>
                </a:lnTo>
                <a:lnTo>
                  <a:pt x="164033" y="45751"/>
                </a:lnTo>
                <a:lnTo>
                  <a:pt x="163216" y="45710"/>
                </a:lnTo>
                <a:lnTo>
                  <a:pt x="162398" y="45669"/>
                </a:lnTo>
                <a:lnTo>
                  <a:pt x="161621" y="45628"/>
                </a:lnTo>
                <a:lnTo>
                  <a:pt x="160803" y="45506"/>
                </a:lnTo>
                <a:lnTo>
                  <a:pt x="160027" y="45342"/>
                </a:lnTo>
                <a:lnTo>
                  <a:pt x="159250" y="45179"/>
                </a:lnTo>
                <a:lnTo>
                  <a:pt x="158473" y="44974"/>
                </a:lnTo>
                <a:lnTo>
                  <a:pt x="157696" y="44770"/>
                </a:lnTo>
                <a:lnTo>
                  <a:pt x="156919" y="44484"/>
                </a:lnTo>
                <a:lnTo>
                  <a:pt x="156142" y="44238"/>
                </a:lnTo>
                <a:lnTo>
                  <a:pt x="154589" y="43584"/>
                </a:lnTo>
                <a:lnTo>
                  <a:pt x="153567" y="43093"/>
                </a:lnTo>
                <a:lnTo>
                  <a:pt x="152585" y="42603"/>
                </a:lnTo>
                <a:lnTo>
                  <a:pt x="151645" y="42071"/>
                </a:lnTo>
                <a:lnTo>
                  <a:pt x="150705" y="41499"/>
                </a:lnTo>
                <a:lnTo>
                  <a:pt x="149764" y="40886"/>
                </a:lnTo>
                <a:lnTo>
                  <a:pt x="148906" y="40231"/>
                </a:lnTo>
                <a:lnTo>
                  <a:pt x="148047" y="39577"/>
                </a:lnTo>
                <a:lnTo>
                  <a:pt x="147188" y="38882"/>
                </a:lnTo>
                <a:lnTo>
                  <a:pt x="146412" y="38146"/>
                </a:lnTo>
                <a:lnTo>
                  <a:pt x="145594" y="37410"/>
                </a:lnTo>
                <a:lnTo>
                  <a:pt x="144858" y="36634"/>
                </a:lnTo>
                <a:lnTo>
                  <a:pt x="144122" y="35816"/>
                </a:lnTo>
                <a:lnTo>
                  <a:pt x="143386" y="34998"/>
                </a:lnTo>
                <a:lnTo>
                  <a:pt x="142691" y="34180"/>
                </a:lnTo>
                <a:lnTo>
                  <a:pt x="141996" y="33281"/>
                </a:lnTo>
                <a:lnTo>
                  <a:pt x="141342" y="32381"/>
                </a:lnTo>
                <a:lnTo>
                  <a:pt x="139011" y="29070"/>
                </a:lnTo>
                <a:lnTo>
                  <a:pt x="136722" y="25758"/>
                </a:lnTo>
                <a:lnTo>
                  <a:pt x="134473" y="22405"/>
                </a:lnTo>
                <a:lnTo>
                  <a:pt x="132183" y="19053"/>
                </a:lnTo>
                <a:lnTo>
                  <a:pt x="131079" y="17458"/>
                </a:lnTo>
                <a:lnTo>
                  <a:pt x="129894" y="15945"/>
                </a:lnTo>
                <a:lnTo>
                  <a:pt x="128708" y="14433"/>
                </a:lnTo>
                <a:lnTo>
                  <a:pt x="127482" y="13002"/>
                </a:lnTo>
                <a:lnTo>
                  <a:pt x="126173" y="11612"/>
                </a:lnTo>
                <a:lnTo>
                  <a:pt x="125478" y="10916"/>
                </a:lnTo>
                <a:lnTo>
                  <a:pt x="124783" y="10262"/>
                </a:lnTo>
                <a:lnTo>
                  <a:pt x="124047" y="9649"/>
                </a:lnTo>
                <a:lnTo>
                  <a:pt x="123311" y="9036"/>
                </a:lnTo>
                <a:lnTo>
                  <a:pt x="122575" y="8422"/>
                </a:lnTo>
                <a:lnTo>
                  <a:pt x="121758" y="7850"/>
                </a:lnTo>
                <a:lnTo>
                  <a:pt x="120367" y="6910"/>
                </a:lnTo>
                <a:lnTo>
                  <a:pt x="118936" y="6051"/>
                </a:lnTo>
                <a:lnTo>
                  <a:pt x="117465" y="5274"/>
                </a:lnTo>
                <a:lnTo>
                  <a:pt x="116729" y="4906"/>
                </a:lnTo>
                <a:lnTo>
                  <a:pt x="115952" y="4579"/>
                </a:lnTo>
                <a:lnTo>
                  <a:pt x="115216" y="4293"/>
                </a:lnTo>
                <a:lnTo>
                  <a:pt x="114439" y="4007"/>
                </a:lnTo>
                <a:lnTo>
                  <a:pt x="113621" y="3761"/>
                </a:lnTo>
                <a:lnTo>
                  <a:pt x="112844" y="3516"/>
                </a:lnTo>
                <a:lnTo>
                  <a:pt x="112027" y="3353"/>
                </a:lnTo>
                <a:lnTo>
                  <a:pt x="111209" y="3189"/>
                </a:lnTo>
                <a:lnTo>
                  <a:pt x="110391" y="3066"/>
                </a:lnTo>
                <a:lnTo>
                  <a:pt x="109533" y="2944"/>
                </a:lnTo>
                <a:lnTo>
                  <a:pt x="108388" y="2903"/>
                </a:lnTo>
                <a:lnTo>
                  <a:pt x="107284" y="2862"/>
                </a:lnTo>
                <a:lnTo>
                  <a:pt x="106221" y="2944"/>
                </a:lnTo>
                <a:lnTo>
                  <a:pt x="105199" y="3066"/>
                </a:lnTo>
                <a:lnTo>
                  <a:pt x="104177" y="3271"/>
                </a:lnTo>
                <a:lnTo>
                  <a:pt x="103195" y="3516"/>
                </a:lnTo>
                <a:lnTo>
                  <a:pt x="102214" y="3843"/>
                </a:lnTo>
                <a:lnTo>
                  <a:pt x="101274" y="4211"/>
                </a:lnTo>
                <a:lnTo>
                  <a:pt x="100374" y="4661"/>
                </a:lnTo>
                <a:lnTo>
                  <a:pt x="99516" y="5152"/>
                </a:lnTo>
                <a:lnTo>
                  <a:pt x="98657" y="5724"/>
                </a:lnTo>
                <a:lnTo>
                  <a:pt x="97839" y="6337"/>
                </a:lnTo>
                <a:lnTo>
                  <a:pt x="97022" y="7032"/>
                </a:lnTo>
                <a:lnTo>
                  <a:pt x="96245" y="7809"/>
                </a:lnTo>
                <a:lnTo>
                  <a:pt x="95509" y="8627"/>
                </a:lnTo>
                <a:lnTo>
                  <a:pt x="94814" y="9485"/>
                </a:lnTo>
                <a:lnTo>
                  <a:pt x="93955" y="10630"/>
                </a:lnTo>
                <a:lnTo>
                  <a:pt x="93178" y="11816"/>
                </a:lnTo>
                <a:lnTo>
                  <a:pt x="92483" y="13043"/>
                </a:lnTo>
                <a:lnTo>
                  <a:pt x="91829" y="14310"/>
                </a:lnTo>
                <a:lnTo>
                  <a:pt x="91216" y="15577"/>
                </a:lnTo>
                <a:lnTo>
                  <a:pt x="90603" y="16845"/>
                </a:lnTo>
                <a:lnTo>
                  <a:pt x="89540" y="19462"/>
                </a:lnTo>
                <a:lnTo>
                  <a:pt x="88517" y="21996"/>
                </a:lnTo>
                <a:lnTo>
                  <a:pt x="87536" y="24531"/>
                </a:lnTo>
                <a:lnTo>
                  <a:pt x="86514" y="27025"/>
                </a:lnTo>
                <a:lnTo>
                  <a:pt x="85983" y="28293"/>
                </a:lnTo>
                <a:lnTo>
                  <a:pt x="85410" y="29479"/>
                </a:lnTo>
                <a:lnTo>
                  <a:pt x="84838" y="30623"/>
                </a:lnTo>
                <a:lnTo>
                  <a:pt x="84265" y="31686"/>
                </a:lnTo>
                <a:lnTo>
                  <a:pt x="83652" y="32749"/>
                </a:lnTo>
                <a:lnTo>
                  <a:pt x="83039" y="33772"/>
                </a:lnTo>
                <a:lnTo>
                  <a:pt x="82385" y="34753"/>
                </a:lnTo>
                <a:lnTo>
                  <a:pt x="81730" y="35734"/>
                </a:lnTo>
                <a:lnTo>
                  <a:pt x="81035" y="36674"/>
                </a:lnTo>
                <a:lnTo>
                  <a:pt x="80340" y="37615"/>
                </a:lnTo>
                <a:lnTo>
                  <a:pt x="79604" y="38514"/>
                </a:lnTo>
                <a:lnTo>
                  <a:pt x="78868" y="39373"/>
                </a:lnTo>
                <a:lnTo>
                  <a:pt x="78092" y="40231"/>
                </a:lnTo>
                <a:lnTo>
                  <a:pt x="77274" y="41049"/>
                </a:lnTo>
                <a:lnTo>
                  <a:pt x="76456" y="41826"/>
                </a:lnTo>
                <a:lnTo>
                  <a:pt x="75639" y="42603"/>
                </a:lnTo>
                <a:lnTo>
                  <a:pt x="74780" y="43339"/>
                </a:lnTo>
                <a:lnTo>
                  <a:pt x="73880" y="44034"/>
                </a:lnTo>
                <a:lnTo>
                  <a:pt x="72981" y="44729"/>
                </a:lnTo>
                <a:lnTo>
                  <a:pt x="72081" y="45383"/>
                </a:lnTo>
                <a:lnTo>
                  <a:pt x="71141" y="46037"/>
                </a:lnTo>
                <a:lnTo>
                  <a:pt x="70201" y="46651"/>
                </a:lnTo>
                <a:lnTo>
                  <a:pt x="69219" y="47223"/>
                </a:lnTo>
                <a:lnTo>
                  <a:pt x="68197" y="47795"/>
                </a:lnTo>
                <a:lnTo>
                  <a:pt x="67216" y="48327"/>
                </a:lnTo>
                <a:lnTo>
                  <a:pt x="66153" y="48858"/>
                </a:lnTo>
                <a:lnTo>
                  <a:pt x="65090" y="49349"/>
                </a:lnTo>
                <a:lnTo>
                  <a:pt x="64027" y="49799"/>
                </a:lnTo>
                <a:lnTo>
                  <a:pt x="62923" y="50248"/>
                </a:lnTo>
                <a:lnTo>
                  <a:pt x="61819" y="50657"/>
                </a:lnTo>
                <a:lnTo>
                  <a:pt x="60715" y="51066"/>
                </a:lnTo>
                <a:lnTo>
                  <a:pt x="59530" y="51434"/>
                </a:lnTo>
                <a:lnTo>
                  <a:pt x="58385" y="51761"/>
                </a:lnTo>
                <a:lnTo>
                  <a:pt x="57199" y="52088"/>
                </a:lnTo>
                <a:lnTo>
                  <a:pt x="55605" y="52456"/>
                </a:lnTo>
                <a:lnTo>
                  <a:pt x="53969" y="52783"/>
                </a:lnTo>
                <a:lnTo>
                  <a:pt x="52375" y="52988"/>
                </a:lnTo>
                <a:lnTo>
                  <a:pt x="50780" y="53192"/>
                </a:lnTo>
                <a:lnTo>
                  <a:pt x="49226" y="53274"/>
                </a:lnTo>
                <a:lnTo>
                  <a:pt x="47673" y="53315"/>
                </a:lnTo>
                <a:lnTo>
                  <a:pt x="46078" y="53274"/>
                </a:lnTo>
                <a:lnTo>
                  <a:pt x="44565" y="53192"/>
                </a:lnTo>
                <a:lnTo>
                  <a:pt x="43012" y="53070"/>
                </a:lnTo>
                <a:lnTo>
                  <a:pt x="41499" y="52865"/>
                </a:lnTo>
                <a:lnTo>
                  <a:pt x="39986" y="52579"/>
                </a:lnTo>
                <a:lnTo>
                  <a:pt x="38514" y="52252"/>
                </a:lnTo>
                <a:lnTo>
                  <a:pt x="37042" y="51843"/>
                </a:lnTo>
                <a:lnTo>
                  <a:pt x="35611" y="51434"/>
                </a:lnTo>
                <a:lnTo>
                  <a:pt x="34180" y="50944"/>
                </a:lnTo>
                <a:lnTo>
                  <a:pt x="32749" y="50371"/>
                </a:lnTo>
                <a:lnTo>
                  <a:pt x="31400" y="49758"/>
                </a:lnTo>
                <a:lnTo>
                  <a:pt x="30010" y="49104"/>
                </a:lnTo>
                <a:lnTo>
                  <a:pt x="28702" y="48409"/>
                </a:lnTo>
                <a:lnTo>
                  <a:pt x="27393" y="47673"/>
                </a:lnTo>
                <a:lnTo>
                  <a:pt x="26085" y="46855"/>
                </a:lnTo>
                <a:lnTo>
                  <a:pt x="24858" y="46037"/>
                </a:lnTo>
                <a:lnTo>
                  <a:pt x="23632" y="45138"/>
                </a:lnTo>
                <a:lnTo>
                  <a:pt x="22405" y="44197"/>
                </a:lnTo>
                <a:lnTo>
                  <a:pt x="21261" y="43216"/>
                </a:lnTo>
                <a:lnTo>
                  <a:pt x="20116" y="42194"/>
                </a:lnTo>
                <a:lnTo>
                  <a:pt x="19012" y="41131"/>
                </a:lnTo>
                <a:lnTo>
                  <a:pt x="17949" y="40027"/>
                </a:lnTo>
                <a:lnTo>
                  <a:pt x="16927" y="38882"/>
                </a:lnTo>
                <a:lnTo>
                  <a:pt x="15945" y="37737"/>
                </a:lnTo>
                <a:lnTo>
                  <a:pt x="14964" y="36511"/>
                </a:lnTo>
                <a:lnTo>
                  <a:pt x="14065" y="35284"/>
                </a:lnTo>
                <a:lnTo>
                  <a:pt x="13043" y="33731"/>
                </a:lnTo>
                <a:lnTo>
                  <a:pt x="12061" y="32177"/>
                </a:lnTo>
                <a:lnTo>
                  <a:pt x="11203" y="30582"/>
                </a:lnTo>
                <a:lnTo>
                  <a:pt x="10385" y="28947"/>
                </a:lnTo>
                <a:lnTo>
                  <a:pt x="9649" y="27271"/>
                </a:lnTo>
                <a:lnTo>
                  <a:pt x="8954" y="25594"/>
                </a:lnTo>
                <a:lnTo>
                  <a:pt x="8382" y="23836"/>
                </a:lnTo>
                <a:lnTo>
                  <a:pt x="7891" y="22078"/>
                </a:lnTo>
                <a:lnTo>
                  <a:pt x="7687" y="21465"/>
                </a:lnTo>
                <a:lnTo>
                  <a:pt x="7441" y="20933"/>
                </a:lnTo>
                <a:lnTo>
                  <a:pt x="7155" y="20525"/>
                </a:lnTo>
                <a:lnTo>
                  <a:pt x="6991" y="20361"/>
                </a:lnTo>
                <a:lnTo>
                  <a:pt x="6787" y="20198"/>
                </a:lnTo>
                <a:lnTo>
                  <a:pt x="6583" y="20034"/>
                </a:lnTo>
                <a:lnTo>
                  <a:pt x="6378" y="19911"/>
                </a:lnTo>
                <a:lnTo>
                  <a:pt x="5928" y="19748"/>
                </a:lnTo>
                <a:lnTo>
                  <a:pt x="5397" y="19666"/>
                </a:lnTo>
                <a:lnTo>
                  <a:pt x="4825" y="19666"/>
                </a:lnTo>
                <a:lnTo>
                  <a:pt x="4334" y="19748"/>
                </a:lnTo>
                <a:lnTo>
                  <a:pt x="3884" y="19870"/>
                </a:lnTo>
                <a:lnTo>
                  <a:pt x="3475" y="20116"/>
                </a:lnTo>
                <a:lnTo>
                  <a:pt x="3107" y="20402"/>
                </a:lnTo>
                <a:lnTo>
                  <a:pt x="2821" y="20770"/>
                </a:lnTo>
                <a:lnTo>
                  <a:pt x="2576" y="21261"/>
                </a:lnTo>
                <a:lnTo>
                  <a:pt x="2412" y="21751"/>
                </a:lnTo>
                <a:lnTo>
                  <a:pt x="2290" y="22364"/>
                </a:lnTo>
                <a:lnTo>
                  <a:pt x="1390" y="29969"/>
                </a:lnTo>
                <a:lnTo>
                  <a:pt x="940" y="33772"/>
                </a:lnTo>
                <a:lnTo>
                  <a:pt x="572" y="37574"/>
                </a:lnTo>
                <a:lnTo>
                  <a:pt x="368" y="40313"/>
                </a:lnTo>
                <a:lnTo>
                  <a:pt x="204" y="43053"/>
                </a:lnTo>
                <a:lnTo>
                  <a:pt x="82" y="45833"/>
                </a:lnTo>
                <a:lnTo>
                  <a:pt x="0" y="48572"/>
                </a:lnTo>
                <a:lnTo>
                  <a:pt x="0" y="51312"/>
                </a:lnTo>
                <a:lnTo>
                  <a:pt x="41" y="54051"/>
                </a:lnTo>
                <a:lnTo>
                  <a:pt x="123" y="56831"/>
                </a:lnTo>
                <a:lnTo>
                  <a:pt x="204" y="59570"/>
                </a:lnTo>
                <a:lnTo>
                  <a:pt x="368" y="62187"/>
                </a:lnTo>
                <a:lnTo>
                  <a:pt x="532" y="64763"/>
                </a:lnTo>
                <a:lnTo>
                  <a:pt x="736" y="67339"/>
                </a:lnTo>
                <a:lnTo>
                  <a:pt x="981" y="69955"/>
                </a:lnTo>
                <a:lnTo>
                  <a:pt x="1267" y="72531"/>
                </a:lnTo>
                <a:lnTo>
                  <a:pt x="1595" y="75107"/>
                </a:lnTo>
                <a:lnTo>
                  <a:pt x="1922" y="77683"/>
                </a:lnTo>
                <a:lnTo>
                  <a:pt x="2330" y="80218"/>
                </a:lnTo>
                <a:lnTo>
                  <a:pt x="2739" y="82793"/>
                </a:lnTo>
                <a:lnTo>
                  <a:pt x="3189" y="85328"/>
                </a:lnTo>
                <a:lnTo>
                  <a:pt x="3680" y="87904"/>
                </a:lnTo>
                <a:lnTo>
                  <a:pt x="4211" y="90439"/>
                </a:lnTo>
                <a:lnTo>
                  <a:pt x="4784" y="92974"/>
                </a:lnTo>
                <a:lnTo>
                  <a:pt x="5356" y="95509"/>
                </a:lnTo>
                <a:lnTo>
                  <a:pt x="6010" y="98003"/>
                </a:lnTo>
                <a:lnTo>
                  <a:pt x="6705" y="100538"/>
                </a:lnTo>
                <a:lnTo>
                  <a:pt x="6951" y="101274"/>
                </a:lnTo>
                <a:lnTo>
                  <a:pt x="7196" y="102010"/>
                </a:lnTo>
                <a:lnTo>
                  <a:pt x="7768" y="103482"/>
                </a:lnTo>
                <a:lnTo>
                  <a:pt x="8136" y="104218"/>
                </a:lnTo>
                <a:lnTo>
                  <a:pt x="8504" y="104913"/>
                </a:lnTo>
                <a:lnTo>
                  <a:pt x="8913" y="105526"/>
                </a:lnTo>
                <a:lnTo>
                  <a:pt x="9363" y="106139"/>
                </a:lnTo>
                <a:lnTo>
                  <a:pt x="9853" y="106712"/>
                </a:lnTo>
                <a:lnTo>
                  <a:pt x="10344" y="107202"/>
                </a:lnTo>
                <a:lnTo>
                  <a:pt x="10876" y="107652"/>
                </a:lnTo>
                <a:lnTo>
                  <a:pt x="11448" y="108061"/>
                </a:lnTo>
                <a:lnTo>
                  <a:pt x="12061" y="108429"/>
                </a:lnTo>
                <a:lnTo>
                  <a:pt x="12675" y="108756"/>
                </a:lnTo>
                <a:lnTo>
                  <a:pt x="13370" y="109042"/>
                </a:lnTo>
                <a:lnTo>
                  <a:pt x="14024" y="109287"/>
                </a:lnTo>
                <a:lnTo>
                  <a:pt x="14760" y="109451"/>
                </a:lnTo>
                <a:lnTo>
                  <a:pt x="15496" y="109574"/>
                </a:lnTo>
                <a:lnTo>
                  <a:pt x="16232" y="109696"/>
                </a:lnTo>
                <a:lnTo>
                  <a:pt x="17008" y="109737"/>
                </a:lnTo>
                <a:lnTo>
                  <a:pt x="19053" y="109778"/>
                </a:lnTo>
                <a:lnTo>
                  <a:pt x="21056" y="109778"/>
                </a:lnTo>
                <a:lnTo>
                  <a:pt x="25104" y="109696"/>
                </a:lnTo>
                <a:lnTo>
                  <a:pt x="33240" y="109451"/>
                </a:lnTo>
                <a:lnTo>
                  <a:pt x="35407" y="109369"/>
                </a:lnTo>
                <a:lnTo>
                  <a:pt x="37574" y="109287"/>
                </a:lnTo>
                <a:lnTo>
                  <a:pt x="41908" y="109001"/>
                </a:lnTo>
                <a:lnTo>
                  <a:pt x="48041" y="108592"/>
                </a:lnTo>
                <a:lnTo>
                  <a:pt x="54133" y="108143"/>
                </a:lnTo>
                <a:lnTo>
                  <a:pt x="59284" y="107734"/>
                </a:lnTo>
                <a:lnTo>
                  <a:pt x="64395" y="107284"/>
                </a:lnTo>
                <a:lnTo>
                  <a:pt x="70119" y="106793"/>
                </a:lnTo>
                <a:lnTo>
                  <a:pt x="75802" y="106221"/>
                </a:lnTo>
                <a:lnTo>
                  <a:pt x="86514" y="105199"/>
                </a:lnTo>
                <a:lnTo>
                  <a:pt x="97308" y="104136"/>
                </a:lnTo>
                <a:lnTo>
                  <a:pt x="106139" y="103318"/>
                </a:lnTo>
                <a:lnTo>
                  <a:pt x="111945" y="102746"/>
                </a:lnTo>
                <a:lnTo>
                  <a:pt x="117792" y="102214"/>
                </a:lnTo>
                <a:lnTo>
                  <a:pt x="123025" y="101805"/>
                </a:lnTo>
                <a:lnTo>
                  <a:pt x="128258" y="101396"/>
                </a:lnTo>
                <a:lnTo>
                  <a:pt x="134677" y="100947"/>
                </a:lnTo>
                <a:lnTo>
                  <a:pt x="141096" y="100538"/>
                </a:lnTo>
                <a:lnTo>
                  <a:pt x="145062" y="100252"/>
                </a:lnTo>
                <a:lnTo>
                  <a:pt x="147066" y="100170"/>
                </a:lnTo>
                <a:lnTo>
                  <a:pt x="149069" y="100088"/>
                </a:lnTo>
                <a:lnTo>
                  <a:pt x="162357" y="99843"/>
                </a:lnTo>
                <a:lnTo>
                  <a:pt x="168981" y="99761"/>
                </a:lnTo>
                <a:lnTo>
                  <a:pt x="172292" y="99720"/>
                </a:lnTo>
                <a:lnTo>
                  <a:pt x="175604" y="99720"/>
                </a:lnTo>
                <a:lnTo>
                  <a:pt x="178016" y="99761"/>
                </a:lnTo>
                <a:lnTo>
                  <a:pt x="180469" y="99843"/>
                </a:lnTo>
                <a:lnTo>
                  <a:pt x="185335" y="100047"/>
                </a:lnTo>
                <a:lnTo>
                  <a:pt x="190200" y="100293"/>
                </a:lnTo>
                <a:lnTo>
                  <a:pt x="195025" y="100661"/>
                </a:lnTo>
                <a:lnTo>
                  <a:pt x="199972" y="101069"/>
                </a:lnTo>
                <a:lnTo>
                  <a:pt x="204919" y="101519"/>
                </a:lnTo>
                <a:lnTo>
                  <a:pt x="209825" y="102051"/>
                </a:lnTo>
                <a:lnTo>
                  <a:pt x="214732" y="102582"/>
                </a:lnTo>
                <a:lnTo>
                  <a:pt x="219679" y="103155"/>
                </a:lnTo>
                <a:lnTo>
                  <a:pt x="224585" y="103768"/>
                </a:lnTo>
                <a:lnTo>
                  <a:pt x="229491" y="104381"/>
                </a:lnTo>
                <a:lnTo>
                  <a:pt x="234398" y="104953"/>
                </a:lnTo>
                <a:lnTo>
                  <a:pt x="237668" y="105321"/>
                </a:lnTo>
                <a:lnTo>
                  <a:pt x="240898" y="105608"/>
                </a:lnTo>
                <a:lnTo>
                  <a:pt x="247399" y="106180"/>
                </a:lnTo>
                <a:lnTo>
                  <a:pt x="250139" y="106425"/>
                </a:lnTo>
                <a:lnTo>
                  <a:pt x="252919" y="106589"/>
                </a:lnTo>
                <a:lnTo>
                  <a:pt x="255699" y="106712"/>
                </a:lnTo>
                <a:lnTo>
                  <a:pt x="258438" y="106793"/>
                </a:lnTo>
                <a:lnTo>
                  <a:pt x="261219" y="106875"/>
                </a:lnTo>
                <a:lnTo>
                  <a:pt x="263999" y="106834"/>
                </a:lnTo>
                <a:lnTo>
                  <a:pt x="266738" y="106793"/>
                </a:lnTo>
                <a:lnTo>
                  <a:pt x="269518" y="106671"/>
                </a:lnTo>
                <a:lnTo>
                  <a:pt x="271236" y="106589"/>
                </a:lnTo>
                <a:lnTo>
                  <a:pt x="272994" y="106466"/>
                </a:lnTo>
                <a:lnTo>
                  <a:pt x="276428" y="106139"/>
                </a:lnTo>
                <a:lnTo>
                  <a:pt x="283338" y="105362"/>
                </a:lnTo>
                <a:lnTo>
                  <a:pt x="283788" y="105281"/>
                </a:lnTo>
                <a:lnTo>
                  <a:pt x="284196" y="105117"/>
                </a:lnTo>
                <a:lnTo>
                  <a:pt x="284523" y="104872"/>
                </a:lnTo>
                <a:lnTo>
                  <a:pt x="284810" y="104586"/>
                </a:lnTo>
                <a:lnTo>
                  <a:pt x="285096" y="104299"/>
                </a:lnTo>
                <a:lnTo>
                  <a:pt x="285341" y="103931"/>
                </a:lnTo>
                <a:lnTo>
                  <a:pt x="285750" y="103155"/>
                </a:lnTo>
                <a:lnTo>
                  <a:pt x="285750" y="102214"/>
                </a:lnTo>
                <a:lnTo>
                  <a:pt x="283583" y="95345"/>
                </a:lnTo>
                <a:lnTo>
                  <a:pt x="282070" y="90603"/>
                </a:lnTo>
                <a:lnTo>
                  <a:pt x="280476" y="85901"/>
                </a:lnTo>
                <a:lnTo>
                  <a:pt x="278840" y="81240"/>
                </a:lnTo>
                <a:lnTo>
                  <a:pt x="277123" y="76620"/>
                </a:lnTo>
                <a:lnTo>
                  <a:pt x="275365" y="72000"/>
                </a:lnTo>
                <a:lnTo>
                  <a:pt x="273484" y="67420"/>
                </a:lnTo>
                <a:lnTo>
                  <a:pt x="271563" y="62882"/>
                </a:lnTo>
                <a:lnTo>
                  <a:pt x="269559" y="58385"/>
                </a:lnTo>
                <a:lnTo>
                  <a:pt x="267515" y="53928"/>
                </a:lnTo>
                <a:lnTo>
                  <a:pt x="265389" y="49472"/>
                </a:lnTo>
                <a:lnTo>
                  <a:pt x="263181" y="45056"/>
                </a:lnTo>
                <a:lnTo>
                  <a:pt x="260892" y="40681"/>
                </a:lnTo>
                <a:lnTo>
                  <a:pt x="258561" y="36306"/>
                </a:lnTo>
                <a:lnTo>
                  <a:pt x="256149" y="32013"/>
                </a:lnTo>
                <a:lnTo>
                  <a:pt x="253655" y="27720"/>
                </a:lnTo>
                <a:lnTo>
                  <a:pt x="251079" y="23468"/>
                </a:lnTo>
                <a:lnTo>
                  <a:pt x="249811" y="21424"/>
                </a:lnTo>
                <a:lnTo>
                  <a:pt x="248503" y="19462"/>
                </a:lnTo>
                <a:lnTo>
                  <a:pt x="247113" y="17499"/>
                </a:lnTo>
                <a:lnTo>
                  <a:pt x="245682" y="15618"/>
                </a:lnTo>
                <a:lnTo>
                  <a:pt x="244169" y="13778"/>
                </a:lnTo>
                <a:lnTo>
                  <a:pt x="242616" y="11980"/>
                </a:lnTo>
                <a:lnTo>
                  <a:pt x="241798" y="11121"/>
                </a:lnTo>
                <a:lnTo>
                  <a:pt x="240939" y="10262"/>
                </a:lnTo>
                <a:lnTo>
                  <a:pt x="240081" y="9445"/>
                </a:lnTo>
                <a:lnTo>
                  <a:pt x="239222" y="8627"/>
                </a:lnTo>
                <a:lnTo>
                  <a:pt x="238364" y="7891"/>
                </a:lnTo>
                <a:lnTo>
                  <a:pt x="237546" y="7155"/>
                </a:lnTo>
                <a:lnTo>
                  <a:pt x="236646" y="6460"/>
                </a:lnTo>
                <a:lnTo>
                  <a:pt x="235788" y="5806"/>
                </a:lnTo>
                <a:lnTo>
                  <a:pt x="234888" y="5192"/>
                </a:lnTo>
                <a:lnTo>
                  <a:pt x="233989" y="4579"/>
                </a:lnTo>
                <a:lnTo>
                  <a:pt x="233048" y="4007"/>
                </a:lnTo>
                <a:lnTo>
                  <a:pt x="232108" y="3475"/>
                </a:lnTo>
                <a:lnTo>
                  <a:pt x="231127" y="2985"/>
                </a:lnTo>
                <a:lnTo>
                  <a:pt x="230145" y="2535"/>
                </a:lnTo>
                <a:lnTo>
                  <a:pt x="229123" y="2085"/>
                </a:lnTo>
                <a:lnTo>
                  <a:pt x="228101" y="1717"/>
                </a:lnTo>
                <a:lnTo>
                  <a:pt x="227079" y="1349"/>
                </a:lnTo>
                <a:lnTo>
                  <a:pt x="226016" y="1022"/>
                </a:lnTo>
                <a:lnTo>
                  <a:pt x="224912" y="777"/>
                </a:lnTo>
                <a:lnTo>
                  <a:pt x="223808" y="532"/>
                </a:lnTo>
                <a:lnTo>
                  <a:pt x="222132" y="245"/>
                </a:lnTo>
                <a:lnTo>
                  <a:pt x="2204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20"/>
          <p:cNvSpPr/>
          <p:nvPr/>
        </p:nvSpPr>
        <p:spPr>
          <a:xfrm flipH="1">
            <a:off x="794650" y="1995675"/>
            <a:ext cx="1152300" cy="11523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20"/>
          <p:cNvSpPr/>
          <p:nvPr/>
        </p:nvSpPr>
        <p:spPr>
          <a:xfrm flipH="1">
            <a:off x="0" y="0"/>
            <a:ext cx="9144000" cy="5143648"/>
          </a:xfrm>
          <a:custGeom>
            <a:rect b="b" l="l" r="r" t="t"/>
            <a:pathLst>
              <a:path extrusionOk="0" h="160739" w="285750">
                <a:moveTo>
                  <a:pt x="278825" y="6764"/>
                </a:moveTo>
                <a:lnTo>
                  <a:pt x="278825" y="153975"/>
                </a:lnTo>
                <a:lnTo>
                  <a:pt x="6925" y="153975"/>
                </a:lnTo>
                <a:lnTo>
                  <a:pt x="6925" y="6764"/>
                </a:lnTo>
                <a:close/>
                <a:moveTo>
                  <a:pt x="0" y="0"/>
                </a:moveTo>
                <a:lnTo>
                  <a:pt x="0" y="160739"/>
                </a:lnTo>
                <a:lnTo>
                  <a:pt x="285750" y="160739"/>
                </a:lnTo>
                <a:lnTo>
                  <a:pt x="28575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 name="Shape 14"/>
        <p:cNvGrpSpPr/>
        <p:nvPr/>
      </p:nvGrpSpPr>
      <p:grpSpPr>
        <a:xfrm>
          <a:off x="0" y="0"/>
          <a:ext cx="0" cy="0"/>
          <a:chOff x="0" y="0"/>
          <a:chExt cx="0" cy="0"/>
        </a:xfrm>
      </p:grpSpPr>
      <p:pic>
        <p:nvPicPr>
          <p:cNvPr id="15" name="Google Shape;15;p3"/>
          <p:cNvPicPr preferRelativeResize="0"/>
          <p:nvPr/>
        </p:nvPicPr>
        <p:blipFill rotWithShape="1">
          <a:blip r:embed="rId2">
            <a:alphaModFix/>
          </a:blip>
          <a:srcRect b="0" l="121" r="56600" t="0"/>
          <a:stretch/>
        </p:blipFill>
        <p:spPr>
          <a:xfrm rot="5400000">
            <a:off x="2173400" y="2817426"/>
            <a:ext cx="1673551" cy="2788099"/>
          </a:xfrm>
          <a:prstGeom prst="rect">
            <a:avLst/>
          </a:prstGeom>
          <a:noFill/>
          <a:ln>
            <a:noFill/>
          </a:ln>
        </p:spPr>
      </p:pic>
      <p:sp>
        <p:nvSpPr>
          <p:cNvPr id="16" name="Google Shape;16;p3"/>
          <p:cNvSpPr txBox="1"/>
          <p:nvPr>
            <p:ph type="title"/>
          </p:nvPr>
        </p:nvSpPr>
        <p:spPr>
          <a:xfrm>
            <a:off x="4572000" y="2150850"/>
            <a:ext cx="38520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solidFill>
                  <a:schemeClr val="accent2"/>
                </a:solidFill>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7" name="Google Shape;17;p3"/>
          <p:cNvSpPr txBox="1"/>
          <p:nvPr>
            <p:ph hasCustomPrompt="1" idx="2" type="title"/>
          </p:nvPr>
        </p:nvSpPr>
        <p:spPr>
          <a:xfrm>
            <a:off x="4572110" y="1337825"/>
            <a:ext cx="3852000" cy="841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6000"/>
              <a:buNone/>
              <a:defRPr sz="6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8" name="Google Shape;18;p3"/>
          <p:cNvSpPr txBox="1"/>
          <p:nvPr>
            <p:ph idx="1" type="subTitle"/>
          </p:nvPr>
        </p:nvSpPr>
        <p:spPr>
          <a:xfrm>
            <a:off x="4572000" y="3132175"/>
            <a:ext cx="3852000" cy="713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9" name="Google Shape;19;p3"/>
          <p:cNvSpPr/>
          <p:nvPr/>
        </p:nvSpPr>
        <p:spPr>
          <a:xfrm flipH="1">
            <a:off x="0" y="0"/>
            <a:ext cx="9144000" cy="5143648"/>
          </a:xfrm>
          <a:custGeom>
            <a:rect b="b" l="l" r="r" t="t"/>
            <a:pathLst>
              <a:path extrusionOk="0" h="160739" w="285750">
                <a:moveTo>
                  <a:pt x="278825" y="6764"/>
                </a:moveTo>
                <a:lnTo>
                  <a:pt x="278825" y="153975"/>
                </a:lnTo>
                <a:lnTo>
                  <a:pt x="6925" y="153975"/>
                </a:lnTo>
                <a:lnTo>
                  <a:pt x="6925" y="6764"/>
                </a:lnTo>
                <a:close/>
                <a:moveTo>
                  <a:pt x="0" y="0"/>
                </a:moveTo>
                <a:lnTo>
                  <a:pt x="0" y="160739"/>
                </a:lnTo>
                <a:lnTo>
                  <a:pt x="285750" y="160739"/>
                </a:lnTo>
                <a:lnTo>
                  <a:pt x="28575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a:off x="2394138" y="1363277"/>
            <a:ext cx="1232100" cy="12318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
          <p:cNvSpPr/>
          <p:nvPr/>
        </p:nvSpPr>
        <p:spPr>
          <a:xfrm rot="5400000">
            <a:off x="-1175953" y="1250799"/>
            <a:ext cx="3791903" cy="1456754"/>
          </a:xfrm>
          <a:custGeom>
            <a:rect b="b" l="l" r="r" t="t"/>
            <a:pathLst>
              <a:path extrusionOk="0" h="109778" w="285750">
                <a:moveTo>
                  <a:pt x="217594" y="0"/>
                </a:moveTo>
                <a:lnTo>
                  <a:pt x="215917" y="245"/>
                </a:lnTo>
                <a:lnTo>
                  <a:pt x="214241" y="532"/>
                </a:lnTo>
                <a:lnTo>
                  <a:pt x="213014" y="777"/>
                </a:lnTo>
                <a:lnTo>
                  <a:pt x="211829" y="1063"/>
                </a:lnTo>
                <a:lnTo>
                  <a:pt x="210684" y="1390"/>
                </a:lnTo>
                <a:lnTo>
                  <a:pt x="209539" y="1758"/>
                </a:lnTo>
                <a:lnTo>
                  <a:pt x="208394" y="2208"/>
                </a:lnTo>
                <a:lnTo>
                  <a:pt x="207290" y="2658"/>
                </a:lnTo>
                <a:lnTo>
                  <a:pt x="206227" y="3148"/>
                </a:lnTo>
                <a:lnTo>
                  <a:pt x="205164" y="3680"/>
                </a:lnTo>
                <a:lnTo>
                  <a:pt x="204101" y="4211"/>
                </a:lnTo>
                <a:lnTo>
                  <a:pt x="203079" y="4825"/>
                </a:lnTo>
                <a:lnTo>
                  <a:pt x="202057" y="5479"/>
                </a:lnTo>
                <a:lnTo>
                  <a:pt x="201076" y="6133"/>
                </a:lnTo>
                <a:lnTo>
                  <a:pt x="200095" y="6828"/>
                </a:lnTo>
                <a:lnTo>
                  <a:pt x="199113" y="7564"/>
                </a:lnTo>
                <a:lnTo>
                  <a:pt x="198173" y="8300"/>
                </a:lnTo>
                <a:lnTo>
                  <a:pt x="197233" y="9077"/>
                </a:lnTo>
                <a:lnTo>
                  <a:pt x="196088" y="10058"/>
                </a:lnTo>
                <a:lnTo>
                  <a:pt x="194984" y="11080"/>
                </a:lnTo>
                <a:lnTo>
                  <a:pt x="193921" y="12143"/>
                </a:lnTo>
                <a:lnTo>
                  <a:pt x="192899" y="13206"/>
                </a:lnTo>
                <a:lnTo>
                  <a:pt x="191917" y="14310"/>
                </a:lnTo>
                <a:lnTo>
                  <a:pt x="190936" y="15455"/>
                </a:lnTo>
                <a:lnTo>
                  <a:pt x="189996" y="16600"/>
                </a:lnTo>
                <a:lnTo>
                  <a:pt x="189096" y="17744"/>
                </a:lnTo>
                <a:lnTo>
                  <a:pt x="188197" y="18930"/>
                </a:lnTo>
                <a:lnTo>
                  <a:pt x="187379" y="20157"/>
                </a:lnTo>
                <a:lnTo>
                  <a:pt x="186561" y="21383"/>
                </a:lnTo>
                <a:lnTo>
                  <a:pt x="185785" y="22651"/>
                </a:lnTo>
                <a:lnTo>
                  <a:pt x="185008" y="23918"/>
                </a:lnTo>
                <a:lnTo>
                  <a:pt x="184272" y="25226"/>
                </a:lnTo>
                <a:lnTo>
                  <a:pt x="183577" y="26576"/>
                </a:lnTo>
                <a:lnTo>
                  <a:pt x="182882" y="27925"/>
                </a:lnTo>
                <a:lnTo>
                  <a:pt x="181737" y="30255"/>
                </a:lnTo>
                <a:lnTo>
                  <a:pt x="180551" y="32586"/>
                </a:lnTo>
                <a:lnTo>
                  <a:pt x="179325" y="34916"/>
                </a:lnTo>
                <a:lnTo>
                  <a:pt x="178711" y="36061"/>
                </a:lnTo>
                <a:lnTo>
                  <a:pt x="178057" y="37206"/>
                </a:lnTo>
                <a:lnTo>
                  <a:pt x="177567" y="37942"/>
                </a:lnTo>
                <a:lnTo>
                  <a:pt x="177076" y="38678"/>
                </a:lnTo>
                <a:lnTo>
                  <a:pt x="176585" y="39373"/>
                </a:lnTo>
                <a:lnTo>
                  <a:pt x="176013" y="40068"/>
                </a:lnTo>
                <a:lnTo>
                  <a:pt x="175440" y="40722"/>
                </a:lnTo>
                <a:lnTo>
                  <a:pt x="174868" y="41335"/>
                </a:lnTo>
                <a:lnTo>
                  <a:pt x="174255" y="41908"/>
                </a:lnTo>
                <a:lnTo>
                  <a:pt x="173601" y="42439"/>
                </a:lnTo>
                <a:lnTo>
                  <a:pt x="172906" y="42971"/>
                </a:lnTo>
                <a:lnTo>
                  <a:pt x="172210" y="43421"/>
                </a:lnTo>
                <a:lnTo>
                  <a:pt x="171475" y="43870"/>
                </a:lnTo>
                <a:lnTo>
                  <a:pt x="170698" y="44238"/>
                </a:lnTo>
                <a:lnTo>
                  <a:pt x="169880" y="44606"/>
                </a:lnTo>
                <a:lnTo>
                  <a:pt x="169062" y="44892"/>
                </a:lnTo>
                <a:lnTo>
                  <a:pt x="168204" y="45138"/>
                </a:lnTo>
                <a:lnTo>
                  <a:pt x="167304" y="45383"/>
                </a:lnTo>
                <a:lnTo>
                  <a:pt x="166486" y="45506"/>
                </a:lnTo>
                <a:lnTo>
                  <a:pt x="165669" y="45628"/>
                </a:lnTo>
                <a:lnTo>
                  <a:pt x="164851" y="45710"/>
                </a:lnTo>
                <a:lnTo>
                  <a:pt x="164033" y="45751"/>
                </a:lnTo>
                <a:lnTo>
                  <a:pt x="163216" y="45710"/>
                </a:lnTo>
                <a:lnTo>
                  <a:pt x="162398" y="45669"/>
                </a:lnTo>
                <a:lnTo>
                  <a:pt x="161621" y="45628"/>
                </a:lnTo>
                <a:lnTo>
                  <a:pt x="160803" y="45506"/>
                </a:lnTo>
                <a:lnTo>
                  <a:pt x="160027" y="45342"/>
                </a:lnTo>
                <a:lnTo>
                  <a:pt x="159250" y="45179"/>
                </a:lnTo>
                <a:lnTo>
                  <a:pt x="158473" y="44974"/>
                </a:lnTo>
                <a:lnTo>
                  <a:pt x="157696" y="44770"/>
                </a:lnTo>
                <a:lnTo>
                  <a:pt x="156919" y="44484"/>
                </a:lnTo>
                <a:lnTo>
                  <a:pt x="156142" y="44238"/>
                </a:lnTo>
                <a:lnTo>
                  <a:pt x="154589" y="43584"/>
                </a:lnTo>
                <a:lnTo>
                  <a:pt x="153567" y="43093"/>
                </a:lnTo>
                <a:lnTo>
                  <a:pt x="152585" y="42603"/>
                </a:lnTo>
                <a:lnTo>
                  <a:pt x="151645" y="42071"/>
                </a:lnTo>
                <a:lnTo>
                  <a:pt x="150705" y="41499"/>
                </a:lnTo>
                <a:lnTo>
                  <a:pt x="149764" y="40886"/>
                </a:lnTo>
                <a:lnTo>
                  <a:pt x="148906" y="40231"/>
                </a:lnTo>
                <a:lnTo>
                  <a:pt x="148047" y="39577"/>
                </a:lnTo>
                <a:lnTo>
                  <a:pt x="147188" y="38882"/>
                </a:lnTo>
                <a:lnTo>
                  <a:pt x="146412" y="38146"/>
                </a:lnTo>
                <a:lnTo>
                  <a:pt x="145594" y="37410"/>
                </a:lnTo>
                <a:lnTo>
                  <a:pt x="144858" y="36634"/>
                </a:lnTo>
                <a:lnTo>
                  <a:pt x="144122" y="35816"/>
                </a:lnTo>
                <a:lnTo>
                  <a:pt x="143386" y="34998"/>
                </a:lnTo>
                <a:lnTo>
                  <a:pt x="142691" y="34180"/>
                </a:lnTo>
                <a:lnTo>
                  <a:pt x="141996" y="33281"/>
                </a:lnTo>
                <a:lnTo>
                  <a:pt x="141342" y="32381"/>
                </a:lnTo>
                <a:lnTo>
                  <a:pt x="139011" y="29070"/>
                </a:lnTo>
                <a:lnTo>
                  <a:pt x="136722" y="25758"/>
                </a:lnTo>
                <a:lnTo>
                  <a:pt x="134473" y="22405"/>
                </a:lnTo>
                <a:lnTo>
                  <a:pt x="132183" y="19053"/>
                </a:lnTo>
                <a:lnTo>
                  <a:pt x="131079" y="17458"/>
                </a:lnTo>
                <a:lnTo>
                  <a:pt x="129894" y="15945"/>
                </a:lnTo>
                <a:lnTo>
                  <a:pt x="128708" y="14433"/>
                </a:lnTo>
                <a:lnTo>
                  <a:pt x="127482" y="13002"/>
                </a:lnTo>
                <a:lnTo>
                  <a:pt x="126173" y="11612"/>
                </a:lnTo>
                <a:lnTo>
                  <a:pt x="125478" y="10916"/>
                </a:lnTo>
                <a:lnTo>
                  <a:pt x="124783" y="10262"/>
                </a:lnTo>
                <a:lnTo>
                  <a:pt x="124047" y="9649"/>
                </a:lnTo>
                <a:lnTo>
                  <a:pt x="123311" y="9036"/>
                </a:lnTo>
                <a:lnTo>
                  <a:pt x="122575" y="8422"/>
                </a:lnTo>
                <a:lnTo>
                  <a:pt x="121758" y="7850"/>
                </a:lnTo>
                <a:lnTo>
                  <a:pt x="120367" y="6910"/>
                </a:lnTo>
                <a:lnTo>
                  <a:pt x="118936" y="6051"/>
                </a:lnTo>
                <a:lnTo>
                  <a:pt x="117465" y="5274"/>
                </a:lnTo>
                <a:lnTo>
                  <a:pt x="116729" y="4906"/>
                </a:lnTo>
                <a:lnTo>
                  <a:pt x="115952" y="4579"/>
                </a:lnTo>
                <a:lnTo>
                  <a:pt x="115216" y="4293"/>
                </a:lnTo>
                <a:lnTo>
                  <a:pt x="114439" y="4007"/>
                </a:lnTo>
                <a:lnTo>
                  <a:pt x="113621" y="3761"/>
                </a:lnTo>
                <a:lnTo>
                  <a:pt x="112844" y="3516"/>
                </a:lnTo>
                <a:lnTo>
                  <a:pt x="112027" y="3353"/>
                </a:lnTo>
                <a:lnTo>
                  <a:pt x="111209" y="3189"/>
                </a:lnTo>
                <a:lnTo>
                  <a:pt x="110391" y="3066"/>
                </a:lnTo>
                <a:lnTo>
                  <a:pt x="109533" y="2944"/>
                </a:lnTo>
                <a:lnTo>
                  <a:pt x="108388" y="2903"/>
                </a:lnTo>
                <a:lnTo>
                  <a:pt x="107284" y="2862"/>
                </a:lnTo>
                <a:lnTo>
                  <a:pt x="106221" y="2944"/>
                </a:lnTo>
                <a:lnTo>
                  <a:pt x="105199" y="3066"/>
                </a:lnTo>
                <a:lnTo>
                  <a:pt x="104177" y="3271"/>
                </a:lnTo>
                <a:lnTo>
                  <a:pt x="103195" y="3516"/>
                </a:lnTo>
                <a:lnTo>
                  <a:pt x="102214" y="3843"/>
                </a:lnTo>
                <a:lnTo>
                  <a:pt x="101274" y="4211"/>
                </a:lnTo>
                <a:lnTo>
                  <a:pt x="100374" y="4661"/>
                </a:lnTo>
                <a:lnTo>
                  <a:pt x="99516" y="5152"/>
                </a:lnTo>
                <a:lnTo>
                  <a:pt x="98657" y="5724"/>
                </a:lnTo>
                <a:lnTo>
                  <a:pt x="97839" y="6337"/>
                </a:lnTo>
                <a:lnTo>
                  <a:pt x="97022" y="7032"/>
                </a:lnTo>
                <a:lnTo>
                  <a:pt x="96245" y="7809"/>
                </a:lnTo>
                <a:lnTo>
                  <a:pt x="95509" y="8627"/>
                </a:lnTo>
                <a:lnTo>
                  <a:pt x="94814" y="9485"/>
                </a:lnTo>
                <a:lnTo>
                  <a:pt x="93955" y="10630"/>
                </a:lnTo>
                <a:lnTo>
                  <a:pt x="93178" y="11816"/>
                </a:lnTo>
                <a:lnTo>
                  <a:pt x="92483" y="13043"/>
                </a:lnTo>
                <a:lnTo>
                  <a:pt x="91829" y="14310"/>
                </a:lnTo>
                <a:lnTo>
                  <a:pt x="91216" y="15577"/>
                </a:lnTo>
                <a:lnTo>
                  <a:pt x="90603" y="16845"/>
                </a:lnTo>
                <a:lnTo>
                  <a:pt x="89540" y="19462"/>
                </a:lnTo>
                <a:lnTo>
                  <a:pt x="88517" y="21996"/>
                </a:lnTo>
                <a:lnTo>
                  <a:pt x="87536" y="24531"/>
                </a:lnTo>
                <a:lnTo>
                  <a:pt x="86514" y="27025"/>
                </a:lnTo>
                <a:lnTo>
                  <a:pt x="85983" y="28293"/>
                </a:lnTo>
                <a:lnTo>
                  <a:pt x="85410" y="29479"/>
                </a:lnTo>
                <a:lnTo>
                  <a:pt x="84838" y="30623"/>
                </a:lnTo>
                <a:lnTo>
                  <a:pt x="84265" y="31686"/>
                </a:lnTo>
                <a:lnTo>
                  <a:pt x="83652" y="32749"/>
                </a:lnTo>
                <a:lnTo>
                  <a:pt x="83039" y="33772"/>
                </a:lnTo>
                <a:lnTo>
                  <a:pt x="82385" y="34753"/>
                </a:lnTo>
                <a:lnTo>
                  <a:pt x="81730" y="35734"/>
                </a:lnTo>
                <a:lnTo>
                  <a:pt x="81035" y="36674"/>
                </a:lnTo>
                <a:lnTo>
                  <a:pt x="80340" y="37615"/>
                </a:lnTo>
                <a:lnTo>
                  <a:pt x="79604" y="38514"/>
                </a:lnTo>
                <a:lnTo>
                  <a:pt x="78868" y="39373"/>
                </a:lnTo>
                <a:lnTo>
                  <a:pt x="78092" y="40231"/>
                </a:lnTo>
                <a:lnTo>
                  <a:pt x="77274" y="41049"/>
                </a:lnTo>
                <a:lnTo>
                  <a:pt x="76456" y="41826"/>
                </a:lnTo>
                <a:lnTo>
                  <a:pt x="75639" y="42603"/>
                </a:lnTo>
                <a:lnTo>
                  <a:pt x="74780" y="43339"/>
                </a:lnTo>
                <a:lnTo>
                  <a:pt x="73880" y="44034"/>
                </a:lnTo>
                <a:lnTo>
                  <a:pt x="72981" y="44729"/>
                </a:lnTo>
                <a:lnTo>
                  <a:pt x="72081" y="45383"/>
                </a:lnTo>
                <a:lnTo>
                  <a:pt x="71141" y="46037"/>
                </a:lnTo>
                <a:lnTo>
                  <a:pt x="70201" y="46651"/>
                </a:lnTo>
                <a:lnTo>
                  <a:pt x="69219" y="47223"/>
                </a:lnTo>
                <a:lnTo>
                  <a:pt x="68197" y="47795"/>
                </a:lnTo>
                <a:lnTo>
                  <a:pt x="67216" y="48327"/>
                </a:lnTo>
                <a:lnTo>
                  <a:pt x="66153" y="48858"/>
                </a:lnTo>
                <a:lnTo>
                  <a:pt x="65090" y="49349"/>
                </a:lnTo>
                <a:lnTo>
                  <a:pt x="64027" y="49799"/>
                </a:lnTo>
                <a:lnTo>
                  <a:pt x="62923" y="50248"/>
                </a:lnTo>
                <a:lnTo>
                  <a:pt x="61819" y="50657"/>
                </a:lnTo>
                <a:lnTo>
                  <a:pt x="60715" y="51066"/>
                </a:lnTo>
                <a:lnTo>
                  <a:pt x="59530" y="51434"/>
                </a:lnTo>
                <a:lnTo>
                  <a:pt x="58385" y="51761"/>
                </a:lnTo>
                <a:lnTo>
                  <a:pt x="57199" y="52088"/>
                </a:lnTo>
                <a:lnTo>
                  <a:pt x="55605" y="52456"/>
                </a:lnTo>
                <a:lnTo>
                  <a:pt x="53969" y="52783"/>
                </a:lnTo>
                <a:lnTo>
                  <a:pt x="52375" y="52988"/>
                </a:lnTo>
                <a:lnTo>
                  <a:pt x="50780" y="53192"/>
                </a:lnTo>
                <a:lnTo>
                  <a:pt x="49226" y="53274"/>
                </a:lnTo>
                <a:lnTo>
                  <a:pt x="47673" y="53315"/>
                </a:lnTo>
                <a:lnTo>
                  <a:pt x="46078" y="53274"/>
                </a:lnTo>
                <a:lnTo>
                  <a:pt x="44565" y="53192"/>
                </a:lnTo>
                <a:lnTo>
                  <a:pt x="43012" y="53070"/>
                </a:lnTo>
                <a:lnTo>
                  <a:pt x="41499" y="52865"/>
                </a:lnTo>
                <a:lnTo>
                  <a:pt x="39986" y="52579"/>
                </a:lnTo>
                <a:lnTo>
                  <a:pt x="38514" y="52252"/>
                </a:lnTo>
                <a:lnTo>
                  <a:pt x="37042" y="51843"/>
                </a:lnTo>
                <a:lnTo>
                  <a:pt x="35611" y="51434"/>
                </a:lnTo>
                <a:lnTo>
                  <a:pt x="34180" y="50944"/>
                </a:lnTo>
                <a:lnTo>
                  <a:pt x="32749" y="50371"/>
                </a:lnTo>
                <a:lnTo>
                  <a:pt x="31400" y="49758"/>
                </a:lnTo>
                <a:lnTo>
                  <a:pt x="30010" y="49104"/>
                </a:lnTo>
                <a:lnTo>
                  <a:pt x="28702" y="48409"/>
                </a:lnTo>
                <a:lnTo>
                  <a:pt x="27393" y="47673"/>
                </a:lnTo>
                <a:lnTo>
                  <a:pt x="26085" y="46855"/>
                </a:lnTo>
                <a:lnTo>
                  <a:pt x="24858" y="46037"/>
                </a:lnTo>
                <a:lnTo>
                  <a:pt x="23632" y="45138"/>
                </a:lnTo>
                <a:lnTo>
                  <a:pt x="22405" y="44197"/>
                </a:lnTo>
                <a:lnTo>
                  <a:pt x="21261" y="43216"/>
                </a:lnTo>
                <a:lnTo>
                  <a:pt x="20116" y="42194"/>
                </a:lnTo>
                <a:lnTo>
                  <a:pt x="19012" y="41131"/>
                </a:lnTo>
                <a:lnTo>
                  <a:pt x="17949" y="40027"/>
                </a:lnTo>
                <a:lnTo>
                  <a:pt x="16927" y="38882"/>
                </a:lnTo>
                <a:lnTo>
                  <a:pt x="15945" y="37737"/>
                </a:lnTo>
                <a:lnTo>
                  <a:pt x="14964" y="36511"/>
                </a:lnTo>
                <a:lnTo>
                  <a:pt x="14065" y="35284"/>
                </a:lnTo>
                <a:lnTo>
                  <a:pt x="13043" y="33731"/>
                </a:lnTo>
                <a:lnTo>
                  <a:pt x="12061" y="32177"/>
                </a:lnTo>
                <a:lnTo>
                  <a:pt x="11203" y="30582"/>
                </a:lnTo>
                <a:lnTo>
                  <a:pt x="10385" y="28947"/>
                </a:lnTo>
                <a:lnTo>
                  <a:pt x="9649" y="27271"/>
                </a:lnTo>
                <a:lnTo>
                  <a:pt x="8954" y="25594"/>
                </a:lnTo>
                <a:lnTo>
                  <a:pt x="8382" y="23836"/>
                </a:lnTo>
                <a:lnTo>
                  <a:pt x="7891" y="22078"/>
                </a:lnTo>
                <a:lnTo>
                  <a:pt x="7687" y="21465"/>
                </a:lnTo>
                <a:lnTo>
                  <a:pt x="7441" y="20933"/>
                </a:lnTo>
                <a:lnTo>
                  <a:pt x="7155" y="20525"/>
                </a:lnTo>
                <a:lnTo>
                  <a:pt x="6991" y="20361"/>
                </a:lnTo>
                <a:lnTo>
                  <a:pt x="6787" y="20198"/>
                </a:lnTo>
                <a:lnTo>
                  <a:pt x="6583" y="20034"/>
                </a:lnTo>
                <a:lnTo>
                  <a:pt x="6378" y="19911"/>
                </a:lnTo>
                <a:lnTo>
                  <a:pt x="5928" y="19748"/>
                </a:lnTo>
                <a:lnTo>
                  <a:pt x="5397" y="19666"/>
                </a:lnTo>
                <a:lnTo>
                  <a:pt x="4825" y="19666"/>
                </a:lnTo>
                <a:lnTo>
                  <a:pt x="4334" y="19748"/>
                </a:lnTo>
                <a:lnTo>
                  <a:pt x="3884" y="19870"/>
                </a:lnTo>
                <a:lnTo>
                  <a:pt x="3475" y="20116"/>
                </a:lnTo>
                <a:lnTo>
                  <a:pt x="3107" y="20402"/>
                </a:lnTo>
                <a:lnTo>
                  <a:pt x="2821" y="20770"/>
                </a:lnTo>
                <a:lnTo>
                  <a:pt x="2576" y="21261"/>
                </a:lnTo>
                <a:lnTo>
                  <a:pt x="2412" y="21751"/>
                </a:lnTo>
                <a:lnTo>
                  <a:pt x="2290" y="22364"/>
                </a:lnTo>
                <a:lnTo>
                  <a:pt x="1390" y="29969"/>
                </a:lnTo>
                <a:lnTo>
                  <a:pt x="940" y="33772"/>
                </a:lnTo>
                <a:lnTo>
                  <a:pt x="572" y="37574"/>
                </a:lnTo>
                <a:lnTo>
                  <a:pt x="368" y="40313"/>
                </a:lnTo>
                <a:lnTo>
                  <a:pt x="204" y="43053"/>
                </a:lnTo>
                <a:lnTo>
                  <a:pt x="82" y="45833"/>
                </a:lnTo>
                <a:lnTo>
                  <a:pt x="0" y="48572"/>
                </a:lnTo>
                <a:lnTo>
                  <a:pt x="0" y="51312"/>
                </a:lnTo>
                <a:lnTo>
                  <a:pt x="41" y="54051"/>
                </a:lnTo>
                <a:lnTo>
                  <a:pt x="123" y="56831"/>
                </a:lnTo>
                <a:lnTo>
                  <a:pt x="204" y="59570"/>
                </a:lnTo>
                <a:lnTo>
                  <a:pt x="368" y="62187"/>
                </a:lnTo>
                <a:lnTo>
                  <a:pt x="532" y="64763"/>
                </a:lnTo>
                <a:lnTo>
                  <a:pt x="736" y="67339"/>
                </a:lnTo>
                <a:lnTo>
                  <a:pt x="981" y="69955"/>
                </a:lnTo>
                <a:lnTo>
                  <a:pt x="1267" y="72531"/>
                </a:lnTo>
                <a:lnTo>
                  <a:pt x="1595" y="75107"/>
                </a:lnTo>
                <a:lnTo>
                  <a:pt x="1922" y="77683"/>
                </a:lnTo>
                <a:lnTo>
                  <a:pt x="2330" y="80218"/>
                </a:lnTo>
                <a:lnTo>
                  <a:pt x="2739" y="82793"/>
                </a:lnTo>
                <a:lnTo>
                  <a:pt x="3189" y="85328"/>
                </a:lnTo>
                <a:lnTo>
                  <a:pt x="3680" y="87904"/>
                </a:lnTo>
                <a:lnTo>
                  <a:pt x="4211" y="90439"/>
                </a:lnTo>
                <a:lnTo>
                  <a:pt x="4784" y="92974"/>
                </a:lnTo>
                <a:lnTo>
                  <a:pt x="5356" y="95509"/>
                </a:lnTo>
                <a:lnTo>
                  <a:pt x="6010" y="98003"/>
                </a:lnTo>
                <a:lnTo>
                  <a:pt x="6705" y="100538"/>
                </a:lnTo>
                <a:lnTo>
                  <a:pt x="6951" y="101274"/>
                </a:lnTo>
                <a:lnTo>
                  <a:pt x="7196" y="102010"/>
                </a:lnTo>
                <a:lnTo>
                  <a:pt x="7768" y="103482"/>
                </a:lnTo>
                <a:lnTo>
                  <a:pt x="8136" y="104218"/>
                </a:lnTo>
                <a:lnTo>
                  <a:pt x="8504" y="104913"/>
                </a:lnTo>
                <a:lnTo>
                  <a:pt x="8913" y="105526"/>
                </a:lnTo>
                <a:lnTo>
                  <a:pt x="9363" y="106139"/>
                </a:lnTo>
                <a:lnTo>
                  <a:pt x="9853" y="106712"/>
                </a:lnTo>
                <a:lnTo>
                  <a:pt x="10344" y="107202"/>
                </a:lnTo>
                <a:lnTo>
                  <a:pt x="10876" y="107652"/>
                </a:lnTo>
                <a:lnTo>
                  <a:pt x="11448" y="108061"/>
                </a:lnTo>
                <a:lnTo>
                  <a:pt x="12061" y="108429"/>
                </a:lnTo>
                <a:lnTo>
                  <a:pt x="12675" y="108756"/>
                </a:lnTo>
                <a:lnTo>
                  <a:pt x="13370" y="109042"/>
                </a:lnTo>
                <a:lnTo>
                  <a:pt x="14024" y="109287"/>
                </a:lnTo>
                <a:lnTo>
                  <a:pt x="14760" y="109451"/>
                </a:lnTo>
                <a:lnTo>
                  <a:pt x="15496" y="109574"/>
                </a:lnTo>
                <a:lnTo>
                  <a:pt x="16232" y="109696"/>
                </a:lnTo>
                <a:lnTo>
                  <a:pt x="17008" y="109737"/>
                </a:lnTo>
                <a:lnTo>
                  <a:pt x="19053" y="109778"/>
                </a:lnTo>
                <a:lnTo>
                  <a:pt x="21056" y="109778"/>
                </a:lnTo>
                <a:lnTo>
                  <a:pt x="25104" y="109696"/>
                </a:lnTo>
                <a:lnTo>
                  <a:pt x="33240" y="109451"/>
                </a:lnTo>
                <a:lnTo>
                  <a:pt x="35407" y="109369"/>
                </a:lnTo>
                <a:lnTo>
                  <a:pt x="37574" y="109287"/>
                </a:lnTo>
                <a:lnTo>
                  <a:pt x="41908" y="109001"/>
                </a:lnTo>
                <a:lnTo>
                  <a:pt x="48041" y="108592"/>
                </a:lnTo>
                <a:lnTo>
                  <a:pt x="54133" y="108143"/>
                </a:lnTo>
                <a:lnTo>
                  <a:pt x="59284" y="107734"/>
                </a:lnTo>
                <a:lnTo>
                  <a:pt x="64395" y="107284"/>
                </a:lnTo>
                <a:lnTo>
                  <a:pt x="70119" y="106793"/>
                </a:lnTo>
                <a:lnTo>
                  <a:pt x="75802" y="106221"/>
                </a:lnTo>
                <a:lnTo>
                  <a:pt x="86514" y="105199"/>
                </a:lnTo>
                <a:lnTo>
                  <a:pt x="97308" y="104136"/>
                </a:lnTo>
                <a:lnTo>
                  <a:pt x="106139" y="103318"/>
                </a:lnTo>
                <a:lnTo>
                  <a:pt x="111945" y="102746"/>
                </a:lnTo>
                <a:lnTo>
                  <a:pt x="117792" y="102214"/>
                </a:lnTo>
                <a:lnTo>
                  <a:pt x="123025" y="101805"/>
                </a:lnTo>
                <a:lnTo>
                  <a:pt x="128258" y="101396"/>
                </a:lnTo>
                <a:lnTo>
                  <a:pt x="134677" y="100947"/>
                </a:lnTo>
                <a:lnTo>
                  <a:pt x="141096" y="100538"/>
                </a:lnTo>
                <a:lnTo>
                  <a:pt x="145062" y="100252"/>
                </a:lnTo>
                <a:lnTo>
                  <a:pt x="147066" y="100170"/>
                </a:lnTo>
                <a:lnTo>
                  <a:pt x="149069" y="100088"/>
                </a:lnTo>
                <a:lnTo>
                  <a:pt x="162357" y="99843"/>
                </a:lnTo>
                <a:lnTo>
                  <a:pt x="168981" y="99761"/>
                </a:lnTo>
                <a:lnTo>
                  <a:pt x="172292" y="99720"/>
                </a:lnTo>
                <a:lnTo>
                  <a:pt x="175604" y="99720"/>
                </a:lnTo>
                <a:lnTo>
                  <a:pt x="178016" y="99761"/>
                </a:lnTo>
                <a:lnTo>
                  <a:pt x="180469" y="99843"/>
                </a:lnTo>
                <a:lnTo>
                  <a:pt x="185335" y="100047"/>
                </a:lnTo>
                <a:lnTo>
                  <a:pt x="190200" y="100293"/>
                </a:lnTo>
                <a:lnTo>
                  <a:pt x="195025" y="100661"/>
                </a:lnTo>
                <a:lnTo>
                  <a:pt x="199972" y="101069"/>
                </a:lnTo>
                <a:lnTo>
                  <a:pt x="204919" y="101519"/>
                </a:lnTo>
                <a:lnTo>
                  <a:pt x="209825" y="102051"/>
                </a:lnTo>
                <a:lnTo>
                  <a:pt x="214732" y="102582"/>
                </a:lnTo>
                <a:lnTo>
                  <a:pt x="219679" y="103155"/>
                </a:lnTo>
                <a:lnTo>
                  <a:pt x="224585" y="103768"/>
                </a:lnTo>
                <a:lnTo>
                  <a:pt x="229491" y="104381"/>
                </a:lnTo>
                <a:lnTo>
                  <a:pt x="234398" y="104953"/>
                </a:lnTo>
                <a:lnTo>
                  <a:pt x="237668" y="105321"/>
                </a:lnTo>
                <a:lnTo>
                  <a:pt x="240898" y="105608"/>
                </a:lnTo>
                <a:lnTo>
                  <a:pt x="247399" y="106180"/>
                </a:lnTo>
                <a:lnTo>
                  <a:pt x="250139" y="106425"/>
                </a:lnTo>
                <a:lnTo>
                  <a:pt x="252919" y="106589"/>
                </a:lnTo>
                <a:lnTo>
                  <a:pt x="255699" y="106712"/>
                </a:lnTo>
                <a:lnTo>
                  <a:pt x="258438" y="106793"/>
                </a:lnTo>
                <a:lnTo>
                  <a:pt x="261219" y="106875"/>
                </a:lnTo>
                <a:lnTo>
                  <a:pt x="263999" y="106834"/>
                </a:lnTo>
                <a:lnTo>
                  <a:pt x="266738" y="106793"/>
                </a:lnTo>
                <a:lnTo>
                  <a:pt x="269518" y="106671"/>
                </a:lnTo>
                <a:lnTo>
                  <a:pt x="271236" y="106589"/>
                </a:lnTo>
                <a:lnTo>
                  <a:pt x="272994" y="106466"/>
                </a:lnTo>
                <a:lnTo>
                  <a:pt x="276428" y="106139"/>
                </a:lnTo>
                <a:lnTo>
                  <a:pt x="283338" y="105362"/>
                </a:lnTo>
                <a:lnTo>
                  <a:pt x="283788" y="105281"/>
                </a:lnTo>
                <a:lnTo>
                  <a:pt x="284196" y="105117"/>
                </a:lnTo>
                <a:lnTo>
                  <a:pt x="284523" y="104872"/>
                </a:lnTo>
                <a:lnTo>
                  <a:pt x="284810" y="104586"/>
                </a:lnTo>
                <a:lnTo>
                  <a:pt x="285096" y="104299"/>
                </a:lnTo>
                <a:lnTo>
                  <a:pt x="285341" y="103931"/>
                </a:lnTo>
                <a:lnTo>
                  <a:pt x="285750" y="103155"/>
                </a:lnTo>
                <a:lnTo>
                  <a:pt x="285750" y="102214"/>
                </a:lnTo>
                <a:lnTo>
                  <a:pt x="283583" y="95345"/>
                </a:lnTo>
                <a:lnTo>
                  <a:pt x="282070" y="90603"/>
                </a:lnTo>
                <a:lnTo>
                  <a:pt x="280476" y="85901"/>
                </a:lnTo>
                <a:lnTo>
                  <a:pt x="278840" y="81240"/>
                </a:lnTo>
                <a:lnTo>
                  <a:pt x="277123" y="76620"/>
                </a:lnTo>
                <a:lnTo>
                  <a:pt x="275365" y="72000"/>
                </a:lnTo>
                <a:lnTo>
                  <a:pt x="273484" y="67420"/>
                </a:lnTo>
                <a:lnTo>
                  <a:pt x="271563" y="62882"/>
                </a:lnTo>
                <a:lnTo>
                  <a:pt x="269559" y="58385"/>
                </a:lnTo>
                <a:lnTo>
                  <a:pt x="267515" y="53928"/>
                </a:lnTo>
                <a:lnTo>
                  <a:pt x="265389" y="49472"/>
                </a:lnTo>
                <a:lnTo>
                  <a:pt x="263181" y="45056"/>
                </a:lnTo>
                <a:lnTo>
                  <a:pt x="260892" y="40681"/>
                </a:lnTo>
                <a:lnTo>
                  <a:pt x="258561" y="36306"/>
                </a:lnTo>
                <a:lnTo>
                  <a:pt x="256149" y="32013"/>
                </a:lnTo>
                <a:lnTo>
                  <a:pt x="253655" y="27720"/>
                </a:lnTo>
                <a:lnTo>
                  <a:pt x="251079" y="23468"/>
                </a:lnTo>
                <a:lnTo>
                  <a:pt x="249811" y="21424"/>
                </a:lnTo>
                <a:lnTo>
                  <a:pt x="248503" y="19462"/>
                </a:lnTo>
                <a:lnTo>
                  <a:pt x="247113" y="17499"/>
                </a:lnTo>
                <a:lnTo>
                  <a:pt x="245682" y="15618"/>
                </a:lnTo>
                <a:lnTo>
                  <a:pt x="244169" y="13778"/>
                </a:lnTo>
                <a:lnTo>
                  <a:pt x="242616" y="11980"/>
                </a:lnTo>
                <a:lnTo>
                  <a:pt x="241798" y="11121"/>
                </a:lnTo>
                <a:lnTo>
                  <a:pt x="240939" y="10262"/>
                </a:lnTo>
                <a:lnTo>
                  <a:pt x="240081" y="9445"/>
                </a:lnTo>
                <a:lnTo>
                  <a:pt x="239222" y="8627"/>
                </a:lnTo>
                <a:lnTo>
                  <a:pt x="238364" y="7891"/>
                </a:lnTo>
                <a:lnTo>
                  <a:pt x="237546" y="7155"/>
                </a:lnTo>
                <a:lnTo>
                  <a:pt x="236646" y="6460"/>
                </a:lnTo>
                <a:lnTo>
                  <a:pt x="235788" y="5806"/>
                </a:lnTo>
                <a:lnTo>
                  <a:pt x="234888" y="5192"/>
                </a:lnTo>
                <a:lnTo>
                  <a:pt x="233989" y="4579"/>
                </a:lnTo>
                <a:lnTo>
                  <a:pt x="233048" y="4007"/>
                </a:lnTo>
                <a:lnTo>
                  <a:pt x="232108" y="3475"/>
                </a:lnTo>
                <a:lnTo>
                  <a:pt x="231127" y="2985"/>
                </a:lnTo>
                <a:lnTo>
                  <a:pt x="230145" y="2535"/>
                </a:lnTo>
                <a:lnTo>
                  <a:pt x="229123" y="2085"/>
                </a:lnTo>
                <a:lnTo>
                  <a:pt x="228101" y="1717"/>
                </a:lnTo>
                <a:lnTo>
                  <a:pt x="227079" y="1349"/>
                </a:lnTo>
                <a:lnTo>
                  <a:pt x="226016" y="1022"/>
                </a:lnTo>
                <a:lnTo>
                  <a:pt x="224912" y="777"/>
                </a:lnTo>
                <a:lnTo>
                  <a:pt x="223808" y="532"/>
                </a:lnTo>
                <a:lnTo>
                  <a:pt x="222132" y="245"/>
                </a:lnTo>
                <a:lnTo>
                  <a:pt x="2204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1_1_1_1_1_1_2">
    <p:spTree>
      <p:nvGrpSpPr>
        <p:cNvPr id="153" name="Shape 153"/>
        <p:cNvGrpSpPr/>
        <p:nvPr/>
      </p:nvGrpSpPr>
      <p:grpSpPr>
        <a:xfrm>
          <a:off x="0" y="0"/>
          <a:ext cx="0" cy="0"/>
          <a:chOff x="0" y="0"/>
          <a:chExt cx="0" cy="0"/>
        </a:xfrm>
      </p:grpSpPr>
      <p:sp>
        <p:nvSpPr>
          <p:cNvPr id="154" name="Google Shape;154;p21"/>
          <p:cNvSpPr txBox="1"/>
          <p:nvPr>
            <p:ph type="ctrTitle"/>
          </p:nvPr>
        </p:nvSpPr>
        <p:spPr>
          <a:xfrm>
            <a:off x="4572000" y="540000"/>
            <a:ext cx="3852000" cy="991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55" name="Google Shape;155;p21"/>
          <p:cNvSpPr txBox="1"/>
          <p:nvPr>
            <p:ph idx="1" type="subTitle"/>
          </p:nvPr>
        </p:nvSpPr>
        <p:spPr>
          <a:xfrm>
            <a:off x="4834200" y="1420650"/>
            <a:ext cx="3327600" cy="1151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600"/>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156" name="Google Shape;156;p21"/>
          <p:cNvSpPr txBox="1"/>
          <p:nvPr/>
        </p:nvSpPr>
        <p:spPr>
          <a:xfrm>
            <a:off x="4572000" y="3205675"/>
            <a:ext cx="3852000" cy="1296900"/>
          </a:xfrm>
          <a:prstGeom prst="rect">
            <a:avLst/>
          </a:prstGeom>
          <a:noFill/>
          <a:ln>
            <a:noFill/>
          </a:ln>
        </p:spPr>
        <p:txBody>
          <a:bodyPr anchorCtr="0" anchor="t" bIns="91425" lIns="91425" spcFirstLastPara="1" rIns="91425" wrap="square" tIns="91425">
            <a:noAutofit/>
          </a:bodyPr>
          <a:lstStyle/>
          <a:p>
            <a:pPr indent="0" lvl="0" marL="0" rtl="0" algn="ctr">
              <a:spcBef>
                <a:spcPts val="300"/>
              </a:spcBef>
              <a:spcAft>
                <a:spcPts val="0"/>
              </a:spcAft>
              <a:buNone/>
            </a:pPr>
            <a:r>
              <a:rPr lang="en" sz="1300">
                <a:solidFill>
                  <a:schemeClr val="dk2"/>
                </a:solidFill>
                <a:latin typeface="Montserrat Medium"/>
                <a:ea typeface="Montserrat Medium"/>
                <a:cs typeface="Montserrat Medium"/>
                <a:sym typeface="Montserrat Medium"/>
              </a:rPr>
              <a:t>CREDITS: This presentation template was created by </a:t>
            </a:r>
            <a:r>
              <a:rPr lang="en" sz="1300">
                <a:solidFill>
                  <a:schemeClr val="dk2"/>
                </a:solidFill>
                <a:uFill>
                  <a:noFill/>
                </a:uFill>
                <a:latin typeface="Montserrat Medium"/>
                <a:ea typeface="Montserrat Medium"/>
                <a:cs typeface="Montserrat Medium"/>
                <a:sym typeface="Montserrat Medium"/>
                <a:hlinkClick r:id="rId2">
                  <a:extLst>
                    <a:ext uri="{A12FA001-AC4F-418D-AE19-62706E023703}">
                      <ahyp:hlinkClr val="tx"/>
                    </a:ext>
                  </a:extLst>
                </a:hlinkClick>
              </a:rPr>
              <a:t>Slidesgo</a:t>
            </a:r>
            <a:r>
              <a:rPr lang="en" sz="1300">
                <a:solidFill>
                  <a:schemeClr val="dk2"/>
                </a:solidFill>
                <a:latin typeface="Montserrat Medium"/>
                <a:ea typeface="Montserrat Medium"/>
                <a:cs typeface="Montserrat Medium"/>
                <a:sym typeface="Montserrat Medium"/>
              </a:rPr>
              <a:t>, including icons by </a:t>
            </a:r>
            <a:r>
              <a:rPr lang="en" sz="1300">
                <a:solidFill>
                  <a:schemeClr val="dk2"/>
                </a:solidFill>
                <a:uFill>
                  <a:noFill/>
                </a:uFill>
                <a:latin typeface="Montserrat Medium"/>
                <a:ea typeface="Montserrat Medium"/>
                <a:cs typeface="Montserrat Medium"/>
                <a:sym typeface="Montserrat Medium"/>
                <a:hlinkClick r:id="rId3">
                  <a:extLst>
                    <a:ext uri="{A12FA001-AC4F-418D-AE19-62706E023703}">
                      <ahyp:hlinkClr val="tx"/>
                    </a:ext>
                  </a:extLst>
                </a:hlinkClick>
              </a:rPr>
              <a:t>Flaticon</a:t>
            </a:r>
            <a:r>
              <a:rPr lang="en" sz="1300">
                <a:solidFill>
                  <a:schemeClr val="dk2"/>
                </a:solidFill>
                <a:latin typeface="Montserrat Medium"/>
                <a:ea typeface="Montserrat Medium"/>
                <a:cs typeface="Montserrat Medium"/>
                <a:sym typeface="Montserrat Medium"/>
              </a:rPr>
              <a:t>, infographics &amp; images by </a:t>
            </a:r>
            <a:r>
              <a:rPr lang="en" sz="1300">
                <a:solidFill>
                  <a:schemeClr val="dk2"/>
                </a:solidFill>
                <a:uFill>
                  <a:noFill/>
                </a:uFill>
                <a:latin typeface="Montserrat Medium"/>
                <a:ea typeface="Montserrat Medium"/>
                <a:cs typeface="Montserrat Medium"/>
                <a:sym typeface="Montserrat Medium"/>
                <a:hlinkClick r:id="rId4">
                  <a:extLst>
                    <a:ext uri="{A12FA001-AC4F-418D-AE19-62706E023703}">
                      <ahyp:hlinkClr val="tx"/>
                    </a:ext>
                  </a:extLst>
                </a:hlinkClick>
              </a:rPr>
              <a:t>Freepik</a:t>
            </a:r>
            <a:r>
              <a:rPr lang="en" sz="1300">
                <a:solidFill>
                  <a:schemeClr val="dk2"/>
                </a:solidFill>
                <a:latin typeface="Montserrat Medium"/>
                <a:ea typeface="Montserrat Medium"/>
                <a:cs typeface="Montserrat Medium"/>
                <a:sym typeface="Montserrat Medium"/>
              </a:rPr>
              <a:t> and illustrations by </a:t>
            </a:r>
            <a:r>
              <a:rPr lang="en" sz="1300">
                <a:solidFill>
                  <a:schemeClr val="dk2"/>
                </a:solidFill>
                <a:uFill>
                  <a:noFill/>
                </a:uFill>
                <a:latin typeface="Montserrat Medium"/>
                <a:ea typeface="Montserrat Medium"/>
                <a:cs typeface="Montserrat Medium"/>
                <a:sym typeface="Montserrat Medium"/>
                <a:hlinkClick r:id="rId5">
                  <a:extLst>
                    <a:ext uri="{A12FA001-AC4F-418D-AE19-62706E023703}">
                      <ahyp:hlinkClr val="tx"/>
                    </a:ext>
                  </a:extLst>
                </a:hlinkClick>
              </a:rPr>
              <a:t>Storyset</a:t>
            </a:r>
            <a:endParaRPr sz="5200">
              <a:solidFill>
                <a:schemeClr val="dk2"/>
              </a:solidFill>
              <a:latin typeface="Montserrat Medium"/>
              <a:ea typeface="Montserrat Medium"/>
              <a:cs typeface="Montserrat Medium"/>
              <a:sym typeface="Montserrat Medium"/>
            </a:endParaRPr>
          </a:p>
        </p:txBody>
      </p:sp>
      <p:sp>
        <p:nvSpPr>
          <p:cNvPr id="157" name="Google Shape;157;p21"/>
          <p:cNvSpPr/>
          <p:nvPr/>
        </p:nvSpPr>
        <p:spPr>
          <a:xfrm flipH="1">
            <a:off x="-1313981" y="206874"/>
            <a:ext cx="4411532" cy="4729544"/>
          </a:xfrm>
          <a:custGeom>
            <a:rect b="b" l="l" r="r" t="t"/>
            <a:pathLst>
              <a:path extrusionOk="0" h="209550" w="195460">
                <a:moveTo>
                  <a:pt x="183548" y="11656"/>
                </a:moveTo>
                <a:lnTo>
                  <a:pt x="183548" y="197894"/>
                </a:lnTo>
                <a:lnTo>
                  <a:pt x="11912" y="197894"/>
                </a:lnTo>
                <a:lnTo>
                  <a:pt x="11912" y="11656"/>
                </a:lnTo>
                <a:close/>
                <a:moveTo>
                  <a:pt x="0" y="0"/>
                </a:moveTo>
                <a:lnTo>
                  <a:pt x="0" y="209550"/>
                </a:lnTo>
                <a:lnTo>
                  <a:pt x="195460" y="209550"/>
                </a:lnTo>
                <a:lnTo>
                  <a:pt x="195460" y="0"/>
                </a:lnTo>
                <a:close/>
              </a:path>
            </a:pathLst>
          </a:custGeom>
          <a:solidFill>
            <a:srgbClr val="EA54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8" name="Google Shape;158;p21"/>
          <p:cNvPicPr preferRelativeResize="0"/>
          <p:nvPr/>
        </p:nvPicPr>
        <p:blipFill rotWithShape="1">
          <a:blip r:embed="rId6">
            <a:alphaModFix/>
          </a:blip>
          <a:srcRect b="0" l="0" r="4933" t="0"/>
          <a:stretch/>
        </p:blipFill>
        <p:spPr>
          <a:xfrm>
            <a:off x="-2180062" y="942650"/>
            <a:ext cx="4296376" cy="3258350"/>
          </a:xfrm>
          <a:prstGeom prst="rect">
            <a:avLst/>
          </a:prstGeom>
          <a:noFill/>
          <a:ln>
            <a:noFill/>
          </a:ln>
        </p:spPr>
      </p:pic>
      <p:sp>
        <p:nvSpPr>
          <p:cNvPr id="159" name="Google Shape;159;p21"/>
          <p:cNvSpPr/>
          <p:nvPr/>
        </p:nvSpPr>
        <p:spPr>
          <a:xfrm flipH="1">
            <a:off x="2301801" y="1032924"/>
            <a:ext cx="1400400" cy="1400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
    <p:spTree>
      <p:nvGrpSpPr>
        <p:cNvPr id="160" name="Shape 160"/>
        <p:cNvGrpSpPr/>
        <p:nvPr/>
      </p:nvGrpSpPr>
      <p:grpSpPr>
        <a:xfrm>
          <a:off x="0" y="0"/>
          <a:ext cx="0" cy="0"/>
          <a:chOff x="0" y="0"/>
          <a:chExt cx="0" cy="0"/>
        </a:xfrm>
      </p:grpSpPr>
      <p:sp>
        <p:nvSpPr>
          <p:cNvPr id="161" name="Google Shape;161;p2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2800"/>
              <a:buNone/>
              <a:defRPr/>
            </a:lvl1pPr>
            <a:lvl2pPr lvl="1">
              <a:spcBef>
                <a:spcPts val="0"/>
              </a:spcBef>
              <a:spcAft>
                <a:spcPts val="0"/>
              </a:spcAft>
              <a:buSzPts val="2800"/>
              <a:buNone/>
              <a:defRPr>
                <a:latin typeface="Anaheim"/>
                <a:ea typeface="Anaheim"/>
                <a:cs typeface="Anaheim"/>
                <a:sym typeface="Anaheim"/>
              </a:defRPr>
            </a:lvl2pPr>
            <a:lvl3pPr lvl="2">
              <a:spcBef>
                <a:spcPts val="0"/>
              </a:spcBef>
              <a:spcAft>
                <a:spcPts val="0"/>
              </a:spcAft>
              <a:buSzPts val="2800"/>
              <a:buNone/>
              <a:defRPr>
                <a:latin typeface="Anaheim"/>
                <a:ea typeface="Anaheim"/>
                <a:cs typeface="Anaheim"/>
                <a:sym typeface="Anaheim"/>
              </a:defRPr>
            </a:lvl3pPr>
            <a:lvl4pPr lvl="3">
              <a:spcBef>
                <a:spcPts val="0"/>
              </a:spcBef>
              <a:spcAft>
                <a:spcPts val="0"/>
              </a:spcAft>
              <a:buSzPts val="2800"/>
              <a:buNone/>
              <a:defRPr>
                <a:latin typeface="Anaheim"/>
                <a:ea typeface="Anaheim"/>
                <a:cs typeface="Anaheim"/>
                <a:sym typeface="Anaheim"/>
              </a:defRPr>
            </a:lvl4pPr>
            <a:lvl5pPr lvl="4">
              <a:spcBef>
                <a:spcPts val="0"/>
              </a:spcBef>
              <a:spcAft>
                <a:spcPts val="0"/>
              </a:spcAft>
              <a:buSzPts val="2800"/>
              <a:buNone/>
              <a:defRPr>
                <a:latin typeface="Anaheim"/>
                <a:ea typeface="Anaheim"/>
                <a:cs typeface="Anaheim"/>
                <a:sym typeface="Anaheim"/>
              </a:defRPr>
            </a:lvl5pPr>
            <a:lvl6pPr lvl="5">
              <a:spcBef>
                <a:spcPts val="0"/>
              </a:spcBef>
              <a:spcAft>
                <a:spcPts val="0"/>
              </a:spcAft>
              <a:buSzPts val="2800"/>
              <a:buNone/>
              <a:defRPr>
                <a:latin typeface="Anaheim"/>
                <a:ea typeface="Anaheim"/>
                <a:cs typeface="Anaheim"/>
                <a:sym typeface="Anaheim"/>
              </a:defRPr>
            </a:lvl6pPr>
            <a:lvl7pPr lvl="6">
              <a:spcBef>
                <a:spcPts val="0"/>
              </a:spcBef>
              <a:spcAft>
                <a:spcPts val="0"/>
              </a:spcAft>
              <a:buSzPts val="2800"/>
              <a:buNone/>
              <a:defRPr>
                <a:latin typeface="Anaheim"/>
                <a:ea typeface="Anaheim"/>
                <a:cs typeface="Anaheim"/>
                <a:sym typeface="Anaheim"/>
              </a:defRPr>
            </a:lvl7pPr>
            <a:lvl8pPr lvl="7">
              <a:spcBef>
                <a:spcPts val="0"/>
              </a:spcBef>
              <a:spcAft>
                <a:spcPts val="0"/>
              </a:spcAft>
              <a:buSzPts val="2800"/>
              <a:buNone/>
              <a:defRPr>
                <a:latin typeface="Anaheim"/>
                <a:ea typeface="Anaheim"/>
                <a:cs typeface="Anaheim"/>
                <a:sym typeface="Anaheim"/>
              </a:defRPr>
            </a:lvl8pPr>
            <a:lvl9pPr lvl="8">
              <a:spcBef>
                <a:spcPts val="0"/>
              </a:spcBef>
              <a:spcAft>
                <a:spcPts val="0"/>
              </a:spcAft>
              <a:buSzPts val="2800"/>
              <a:buNone/>
              <a:defRPr>
                <a:latin typeface="Anaheim"/>
                <a:ea typeface="Anaheim"/>
                <a:cs typeface="Anaheim"/>
                <a:sym typeface="Anaheim"/>
              </a:defRPr>
            </a:lvl9pPr>
          </a:lstStyle>
          <a:p/>
        </p:txBody>
      </p:sp>
      <p:pic>
        <p:nvPicPr>
          <p:cNvPr id="162" name="Google Shape;162;p22"/>
          <p:cNvPicPr preferRelativeResize="0"/>
          <p:nvPr/>
        </p:nvPicPr>
        <p:blipFill rotWithShape="1">
          <a:blip r:embed="rId2">
            <a:alphaModFix/>
          </a:blip>
          <a:srcRect b="0" l="72414" r="-31446" t="38107"/>
          <a:stretch/>
        </p:blipFill>
        <p:spPr>
          <a:xfrm>
            <a:off x="-6008" y="-280150"/>
            <a:ext cx="2667924" cy="2016624"/>
          </a:xfrm>
          <a:prstGeom prst="rect">
            <a:avLst/>
          </a:prstGeom>
          <a:noFill/>
          <a:ln>
            <a:noFill/>
          </a:ln>
        </p:spPr>
      </p:pic>
      <p:sp>
        <p:nvSpPr>
          <p:cNvPr id="163" name="Google Shape;163;p22"/>
          <p:cNvSpPr/>
          <p:nvPr/>
        </p:nvSpPr>
        <p:spPr>
          <a:xfrm flipH="1">
            <a:off x="-2010349" y="-3150721"/>
            <a:ext cx="3735241" cy="4004501"/>
          </a:xfrm>
          <a:custGeom>
            <a:rect b="b" l="l" r="r" t="t"/>
            <a:pathLst>
              <a:path extrusionOk="0" h="209550" w="195460">
                <a:moveTo>
                  <a:pt x="183548" y="11656"/>
                </a:moveTo>
                <a:lnTo>
                  <a:pt x="183548" y="197894"/>
                </a:lnTo>
                <a:lnTo>
                  <a:pt x="11912" y="197894"/>
                </a:lnTo>
                <a:lnTo>
                  <a:pt x="11912" y="11656"/>
                </a:lnTo>
                <a:close/>
                <a:moveTo>
                  <a:pt x="0" y="0"/>
                </a:moveTo>
                <a:lnTo>
                  <a:pt x="0" y="209550"/>
                </a:lnTo>
                <a:lnTo>
                  <a:pt x="195460" y="209550"/>
                </a:lnTo>
                <a:lnTo>
                  <a:pt x="195460" y="0"/>
                </a:lnTo>
                <a:close/>
              </a:path>
            </a:pathLst>
          </a:custGeom>
          <a:solidFill>
            <a:srgbClr val="EA54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64" name="Google Shape;164;p22"/>
          <p:cNvPicPr preferRelativeResize="0"/>
          <p:nvPr/>
        </p:nvPicPr>
        <p:blipFill rotWithShape="1">
          <a:blip r:embed="rId2">
            <a:alphaModFix/>
          </a:blip>
          <a:srcRect b="0" l="72414" r="-31446" t="38107"/>
          <a:stretch/>
        </p:blipFill>
        <p:spPr>
          <a:xfrm rot="10800000">
            <a:off x="6484914" y="3669179"/>
            <a:ext cx="2667924" cy="2016624"/>
          </a:xfrm>
          <a:prstGeom prst="rect">
            <a:avLst/>
          </a:prstGeom>
          <a:noFill/>
          <a:ln>
            <a:noFill/>
          </a:ln>
        </p:spPr>
      </p:pic>
      <p:sp>
        <p:nvSpPr>
          <p:cNvPr id="165" name="Google Shape;165;p22"/>
          <p:cNvSpPr/>
          <p:nvPr/>
        </p:nvSpPr>
        <p:spPr>
          <a:xfrm flipH="1" rot="10800000">
            <a:off x="7421938" y="4551874"/>
            <a:ext cx="3735241" cy="4004501"/>
          </a:xfrm>
          <a:custGeom>
            <a:rect b="b" l="l" r="r" t="t"/>
            <a:pathLst>
              <a:path extrusionOk="0" h="209550" w="195460">
                <a:moveTo>
                  <a:pt x="183548" y="11656"/>
                </a:moveTo>
                <a:lnTo>
                  <a:pt x="183548" y="197894"/>
                </a:lnTo>
                <a:lnTo>
                  <a:pt x="11912" y="197894"/>
                </a:lnTo>
                <a:lnTo>
                  <a:pt x="11912" y="11656"/>
                </a:lnTo>
                <a:close/>
                <a:moveTo>
                  <a:pt x="0" y="0"/>
                </a:moveTo>
                <a:lnTo>
                  <a:pt x="0" y="209550"/>
                </a:lnTo>
                <a:lnTo>
                  <a:pt x="195460" y="209550"/>
                </a:lnTo>
                <a:lnTo>
                  <a:pt x="195460" y="0"/>
                </a:lnTo>
                <a:close/>
              </a:path>
            </a:pathLst>
          </a:custGeom>
          <a:solidFill>
            <a:srgbClr val="EA54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1">
    <p:spTree>
      <p:nvGrpSpPr>
        <p:cNvPr id="166" name="Shape 166"/>
        <p:cNvGrpSpPr/>
        <p:nvPr/>
      </p:nvGrpSpPr>
      <p:grpSpPr>
        <a:xfrm>
          <a:off x="0" y="0"/>
          <a:ext cx="0" cy="0"/>
          <a:chOff x="0" y="0"/>
          <a:chExt cx="0" cy="0"/>
        </a:xfrm>
      </p:grpSpPr>
      <p:sp>
        <p:nvSpPr>
          <p:cNvPr id="167" name="Google Shape;167;p23"/>
          <p:cNvSpPr txBox="1"/>
          <p:nvPr>
            <p:ph type="title"/>
          </p:nvPr>
        </p:nvSpPr>
        <p:spPr>
          <a:xfrm>
            <a:off x="720050" y="445025"/>
            <a:ext cx="77040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2800"/>
              <a:buNone/>
              <a:defRPr/>
            </a:lvl1pPr>
            <a:lvl2pPr lvl="1">
              <a:spcBef>
                <a:spcPts val="0"/>
              </a:spcBef>
              <a:spcAft>
                <a:spcPts val="0"/>
              </a:spcAft>
              <a:buSzPts val="2800"/>
              <a:buNone/>
              <a:defRPr>
                <a:latin typeface="Anaheim"/>
                <a:ea typeface="Anaheim"/>
                <a:cs typeface="Anaheim"/>
                <a:sym typeface="Anaheim"/>
              </a:defRPr>
            </a:lvl2pPr>
            <a:lvl3pPr lvl="2">
              <a:spcBef>
                <a:spcPts val="0"/>
              </a:spcBef>
              <a:spcAft>
                <a:spcPts val="0"/>
              </a:spcAft>
              <a:buSzPts val="2800"/>
              <a:buNone/>
              <a:defRPr>
                <a:latin typeface="Anaheim"/>
                <a:ea typeface="Anaheim"/>
                <a:cs typeface="Anaheim"/>
                <a:sym typeface="Anaheim"/>
              </a:defRPr>
            </a:lvl3pPr>
            <a:lvl4pPr lvl="3">
              <a:spcBef>
                <a:spcPts val="0"/>
              </a:spcBef>
              <a:spcAft>
                <a:spcPts val="0"/>
              </a:spcAft>
              <a:buSzPts val="2800"/>
              <a:buNone/>
              <a:defRPr>
                <a:latin typeface="Anaheim"/>
                <a:ea typeface="Anaheim"/>
                <a:cs typeface="Anaheim"/>
                <a:sym typeface="Anaheim"/>
              </a:defRPr>
            </a:lvl4pPr>
            <a:lvl5pPr lvl="4">
              <a:spcBef>
                <a:spcPts val="0"/>
              </a:spcBef>
              <a:spcAft>
                <a:spcPts val="0"/>
              </a:spcAft>
              <a:buSzPts val="2800"/>
              <a:buNone/>
              <a:defRPr>
                <a:latin typeface="Anaheim"/>
                <a:ea typeface="Anaheim"/>
                <a:cs typeface="Anaheim"/>
                <a:sym typeface="Anaheim"/>
              </a:defRPr>
            </a:lvl5pPr>
            <a:lvl6pPr lvl="5">
              <a:spcBef>
                <a:spcPts val="0"/>
              </a:spcBef>
              <a:spcAft>
                <a:spcPts val="0"/>
              </a:spcAft>
              <a:buSzPts val="2800"/>
              <a:buNone/>
              <a:defRPr>
                <a:latin typeface="Anaheim"/>
                <a:ea typeface="Anaheim"/>
                <a:cs typeface="Anaheim"/>
                <a:sym typeface="Anaheim"/>
              </a:defRPr>
            </a:lvl6pPr>
            <a:lvl7pPr lvl="6">
              <a:spcBef>
                <a:spcPts val="0"/>
              </a:spcBef>
              <a:spcAft>
                <a:spcPts val="0"/>
              </a:spcAft>
              <a:buSzPts val="2800"/>
              <a:buNone/>
              <a:defRPr>
                <a:latin typeface="Anaheim"/>
                <a:ea typeface="Anaheim"/>
                <a:cs typeface="Anaheim"/>
                <a:sym typeface="Anaheim"/>
              </a:defRPr>
            </a:lvl7pPr>
            <a:lvl8pPr lvl="7">
              <a:spcBef>
                <a:spcPts val="0"/>
              </a:spcBef>
              <a:spcAft>
                <a:spcPts val="0"/>
              </a:spcAft>
              <a:buSzPts val="2800"/>
              <a:buNone/>
              <a:defRPr>
                <a:latin typeface="Anaheim"/>
                <a:ea typeface="Anaheim"/>
                <a:cs typeface="Anaheim"/>
                <a:sym typeface="Anaheim"/>
              </a:defRPr>
            </a:lvl8pPr>
            <a:lvl9pPr lvl="8">
              <a:spcBef>
                <a:spcPts val="0"/>
              </a:spcBef>
              <a:spcAft>
                <a:spcPts val="0"/>
              </a:spcAft>
              <a:buSzPts val="2800"/>
              <a:buNone/>
              <a:defRPr>
                <a:latin typeface="Anaheim"/>
                <a:ea typeface="Anaheim"/>
                <a:cs typeface="Anaheim"/>
                <a:sym typeface="Anaheim"/>
              </a:defRPr>
            </a:lvl9pPr>
          </a:lstStyle>
          <a:p/>
        </p:txBody>
      </p:sp>
      <p:pic>
        <p:nvPicPr>
          <p:cNvPr id="168" name="Google Shape;168;p23"/>
          <p:cNvPicPr preferRelativeResize="0"/>
          <p:nvPr/>
        </p:nvPicPr>
        <p:blipFill rotWithShape="1">
          <a:blip r:embed="rId2">
            <a:alphaModFix/>
          </a:blip>
          <a:srcRect b="0" l="72414" r="-31446" t="38107"/>
          <a:stretch/>
        </p:blipFill>
        <p:spPr>
          <a:xfrm flipH="1" rot="10800000">
            <a:off x="-6008" y="3669179"/>
            <a:ext cx="2667924" cy="2016624"/>
          </a:xfrm>
          <a:prstGeom prst="rect">
            <a:avLst/>
          </a:prstGeom>
          <a:noFill/>
          <a:ln>
            <a:noFill/>
          </a:ln>
        </p:spPr>
      </p:pic>
      <p:sp>
        <p:nvSpPr>
          <p:cNvPr id="169" name="Google Shape;169;p23"/>
          <p:cNvSpPr/>
          <p:nvPr/>
        </p:nvSpPr>
        <p:spPr>
          <a:xfrm rot="10800000">
            <a:off x="-2010349" y="4551874"/>
            <a:ext cx="3735241" cy="4004501"/>
          </a:xfrm>
          <a:custGeom>
            <a:rect b="b" l="l" r="r" t="t"/>
            <a:pathLst>
              <a:path extrusionOk="0" h="209550" w="195460">
                <a:moveTo>
                  <a:pt x="183548" y="11656"/>
                </a:moveTo>
                <a:lnTo>
                  <a:pt x="183548" y="197894"/>
                </a:lnTo>
                <a:lnTo>
                  <a:pt x="11912" y="197894"/>
                </a:lnTo>
                <a:lnTo>
                  <a:pt x="11912" y="11656"/>
                </a:lnTo>
                <a:close/>
                <a:moveTo>
                  <a:pt x="0" y="0"/>
                </a:moveTo>
                <a:lnTo>
                  <a:pt x="0" y="209550"/>
                </a:lnTo>
                <a:lnTo>
                  <a:pt x="195460" y="209550"/>
                </a:lnTo>
                <a:lnTo>
                  <a:pt x="19546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70" name="Google Shape;170;p23"/>
          <p:cNvPicPr preferRelativeResize="0"/>
          <p:nvPr/>
        </p:nvPicPr>
        <p:blipFill rotWithShape="1">
          <a:blip r:embed="rId2">
            <a:alphaModFix/>
          </a:blip>
          <a:srcRect b="0" l="72414" r="-31446" t="38107"/>
          <a:stretch/>
        </p:blipFill>
        <p:spPr>
          <a:xfrm flipH="1">
            <a:off x="6484914" y="-280150"/>
            <a:ext cx="2667924" cy="2016624"/>
          </a:xfrm>
          <a:prstGeom prst="rect">
            <a:avLst/>
          </a:prstGeom>
          <a:noFill/>
          <a:ln>
            <a:noFill/>
          </a:ln>
        </p:spPr>
      </p:pic>
      <p:sp>
        <p:nvSpPr>
          <p:cNvPr id="171" name="Google Shape;171;p23"/>
          <p:cNvSpPr/>
          <p:nvPr/>
        </p:nvSpPr>
        <p:spPr>
          <a:xfrm>
            <a:off x="7421938" y="-3150721"/>
            <a:ext cx="3735241" cy="4004501"/>
          </a:xfrm>
          <a:custGeom>
            <a:rect b="b" l="l" r="r" t="t"/>
            <a:pathLst>
              <a:path extrusionOk="0" h="209550" w="195460">
                <a:moveTo>
                  <a:pt x="183548" y="11656"/>
                </a:moveTo>
                <a:lnTo>
                  <a:pt x="183548" y="197894"/>
                </a:lnTo>
                <a:lnTo>
                  <a:pt x="11912" y="197894"/>
                </a:lnTo>
                <a:lnTo>
                  <a:pt x="11912" y="11656"/>
                </a:lnTo>
                <a:close/>
                <a:moveTo>
                  <a:pt x="0" y="0"/>
                </a:moveTo>
                <a:lnTo>
                  <a:pt x="0" y="209550"/>
                </a:lnTo>
                <a:lnTo>
                  <a:pt x="195460" y="209550"/>
                </a:lnTo>
                <a:lnTo>
                  <a:pt x="19546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_1_1_1_1_1_1">
    <p:spTree>
      <p:nvGrpSpPr>
        <p:cNvPr id="172" name="Shape 172"/>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2" name="Shape 22"/>
        <p:cNvGrpSpPr/>
        <p:nvPr/>
      </p:nvGrpSpPr>
      <p:grpSpPr>
        <a:xfrm>
          <a:off x="0" y="0"/>
          <a:ext cx="0" cy="0"/>
          <a:chOff x="0" y="0"/>
          <a:chExt cx="0" cy="0"/>
        </a:xfrm>
      </p:grpSpPr>
      <p:sp>
        <p:nvSpPr>
          <p:cNvPr id="23" name="Google Shape;23;p4"/>
          <p:cNvSpPr/>
          <p:nvPr/>
        </p:nvSpPr>
        <p:spPr>
          <a:xfrm>
            <a:off x="8524950" y="4632404"/>
            <a:ext cx="3735241" cy="4004501"/>
          </a:xfrm>
          <a:custGeom>
            <a:rect b="b" l="l" r="r" t="t"/>
            <a:pathLst>
              <a:path extrusionOk="0" h="209550" w="195460">
                <a:moveTo>
                  <a:pt x="183548" y="11656"/>
                </a:moveTo>
                <a:lnTo>
                  <a:pt x="183548" y="197894"/>
                </a:lnTo>
                <a:lnTo>
                  <a:pt x="11912" y="197894"/>
                </a:lnTo>
                <a:lnTo>
                  <a:pt x="11912" y="11656"/>
                </a:lnTo>
                <a:close/>
                <a:moveTo>
                  <a:pt x="0" y="0"/>
                </a:moveTo>
                <a:lnTo>
                  <a:pt x="0" y="209550"/>
                </a:lnTo>
                <a:lnTo>
                  <a:pt x="195460" y="209550"/>
                </a:lnTo>
                <a:lnTo>
                  <a:pt x="195460" y="0"/>
                </a:lnTo>
                <a:close/>
              </a:path>
            </a:pathLst>
          </a:custGeom>
          <a:solidFill>
            <a:srgbClr val="EA54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4" name="Google Shape;24;p4"/>
          <p:cNvPicPr preferRelativeResize="0"/>
          <p:nvPr/>
        </p:nvPicPr>
        <p:blipFill rotWithShape="1">
          <a:blip r:embed="rId2">
            <a:alphaModFix/>
          </a:blip>
          <a:srcRect b="58329" l="0" r="69490" t="3688"/>
          <a:stretch/>
        </p:blipFill>
        <p:spPr>
          <a:xfrm>
            <a:off x="7895050" y="4022375"/>
            <a:ext cx="1248950" cy="1121124"/>
          </a:xfrm>
          <a:prstGeom prst="rect">
            <a:avLst/>
          </a:prstGeom>
          <a:noFill/>
          <a:ln>
            <a:noFill/>
          </a:ln>
        </p:spPr>
      </p:pic>
      <p:sp>
        <p:nvSpPr>
          <p:cNvPr id="25" name="Google Shape;25;p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6" name="Google Shape;26;p4"/>
          <p:cNvSpPr txBox="1"/>
          <p:nvPr>
            <p:ph idx="1" type="body"/>
          </p:nvPr>
        </p:nvSpPr>
        <p:spPr>
          <a:xfrm>
            <a:off x="720000" y="1152475"/>
            <a:ext cx="7704000" cy="34509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Clr>
                <a:srgbClr val="434343"/>
              </a:buClr>
              <a:buSzPts val="1200"/>
              <a:buFont typeface="Livvic"/>
              <a:buAutoNum type="arabicPeriod"/>
              <a:defRPr sz="1200">
                <a:solidFill>
                  <a:srgbClr val="434343"/>
                </a:solidFill>
                <a:latin typeface="Source Sans Pro"/>
                <a:ea typeface="Source Sans Pro"/>
                <a:cs typeface="Source Sans Pro"/>
                <a:sym typeface="Source Sans Pro"/>
              </a:defRPr>
            </a:lvl1pPr>
            <a:lvl2pPr indent="-304800" lvl="1" marL="914400" rtl="0">
              <a:lnSpc>
                <a:spcPct val="115000"/>
              </a:lnSpc>
              <a:spcBef>
                <a:spcPts val="1600"/>
              </a:spcBef>
              <a:spcAft>
                <a:spcPts val="0"/>
              </a:spcAft>
              <a:buClr>
                <a:srgbClr val="434343"/>
              </a:buClr>
              <a:buSzPts val="1200"/>
              <a:buFont typeface="Roboto Condensed Light"/>
              <a:buAutoNum type="alphaLcPeriod"/>
              <a:defRPr>
                <a:solidFill>
                  <a:srgbClr val="434343"/>
                </a:solidFill>
              </a:defRPr>
            </a:lvl2pPr>
            <a:lvl3pPr indent="-304800" lvl="2" marL="1371600" rtl="0">
              <a:lnSpc>
                <a:spcPct val="115000"/>
              </a:lnSpc>
              <a:spcBef>
                <a:spcPts val="1600"/>
              </a:spcBef>
              <a:spcAft>
                <a:spcPts val="0"/>
              </a:spcAft>
              <a:buClr>
                <a:srgbClr val="434343"/>
              </a:buClr>
              <a:buSzPts val="1200"/>
              <a:buFont typeface="Roboto Condensed Light"/>
              <a:buAutoNum type="romanLcPeriod"/>
              <a:defRPr>
                <a:solidFill>
                  <a:srgbClr val="434343"/>
                </a:solidFill>
              </a:defRPr>
            </a:lvl3pPr>
            <a:lvl4pPr indent="-304800" lvl="3" marL="1828800" rtl="0">
              <a:lnSpc>
                <a:spcPct val="115000"/>
              </a:lnSpc>
              <a:spcBef>
                <a:spcPts val="1600"/>
              </a:spcBef>
              <a:spcAft>
                <a:spcPts val="0"/>
              </a:spcAft>
              <a:buClr>
                <a:srgbClr val="434343"/>
              </a:buClr>
              <a:buSzPts val="1200"/>
              <a:buFont typeface="Roboto Condensed Light"/>
              <a:buAutoNum type="arabicPeriod"/>
              <a:defRPr>
                <a:solidFill>
                  <a:srgbClr val="434343"/>
                </a:solidFill>
              </a:defRPr>
            </a:lvl4pPr>
            <a:lvl5pPr indent="-304800" lvl="4" marL="2286000" rtl="0">
              <a:lnSpc>
                <a:spcPct val="115000"/>
              </a:lnSpc>
              <a:spcBef>
                <a:spcPts val="1600"/>
              </a:spcBef>
              <a:spcAft>
                <a:spcPts val="0"/>
              </a:spcAft>
              <a:buClr>
                <a:srgbClr val="434343"/>
              </a:buClr>
              <a:buSzPts val="1200"/>
              <a:buFont typeface="Roboto Condensed Light"/>
              <a:buAutoNum type="alphaLcPeriod"/>
              <a:defRPr>
                <a:solidFill>
                  <a:srgbClr val="434343"/>
                </a:solidFill>
              </a:defRPr>
            </a:lvl5pPr>
            <a:lvl6pPr indent="-304800" lvl="5" marL="2743200" rtl="0">
              <a:lnSpc>
                <a:spcPct val="115000"/>
              </a:lnSpc>
              <a:spcBef>
                <a:spcPts val="1600"/>
              </a:spcBef>
              <a:spcAft>
                <a:spcPts val="0"/>
              </a:spcAft>
              <a:buClr>
                <a:srgbClr val="434343"/>
              </a:buClr>
              <a:buSzPts val="1200"/>
              <a:buFont typeface="Roboto Condensed Light"/>
              <a:buAutoNum type="romanLcPeriod"/>
              <a:defRPr>
                <a:solidFill>
                  <a:srgbClr val="434343"/>
                </a:solidFill>
              </a:defRPr>
            </a:lvl6pPr>
            <a:lvl7pPr indent="-304800" lvl="6" marL="3200400" rtl="0">
              <a:lnSpc>
                <a:spcPct val="115000"/>
              </a:lnSpc>
              <a:spcBef>
                <a:spcPts val="1600"/>
              </a:spcBef>
              <a:spcAft>
                <a:spcPts val="0"/>
              </a:spcAft>
              <a:buClr>
                <a:srgbClr val="434343"/>
              </a:buClr>
              <a:buSzPts val="1200"/>
              <a:buFont typeface="Roboto Condensed Light"/>
              <a:buAutoNum type="arabicPeriod"/>
              <a:defRPr>
                <a:solidFill>
                  <a:srgbClr val="434343"/>
                </a:solidFill>
              </a:defRPr>
            </a:lvl7pPr>
            <a:lvl8pPr indent="-304800" lvl="7" marL="3657600" rtl="0">
              <a:lnSpc>
                <a:spcPct val="115000"/>
              </a:lnSpc>
              <a:spcBef>
                <a:spcPts val="1600"/>
              </a:spcBef>
              <a:spcAft>
                <a:spcPts val="0"/>
              </a:spcAft>
              <a:buClr>
                <a:srgbClr val="434343"/>
              </a:buClr>
              <a:buSzPts val="1200"/>
              <a:buFont typeface="Roboto Condensed Light"/>
              <a:buAutoNum type="alphaLcPeriod"/>
              <a:defRPr>
                <a:solidFill>
                  <a:srgbClr val="434343"/>
                </a:solidFill>
              </a:defRPr>
            </a:lvl8pPr>
            <a:lvl9pPr indent="-304800" lvl="8" marL="4114800" rtl="0">
              <a:lnSpc>
                <a:spcPct val="115000"/>
              </a:lnSpc>
              <a:spcBef>
                <a:spcPts val="1600"/>
              </a:spcBef>
              <a:spcAft>
                <a:spcPts val="1600"/>
              </a:spcAft>
              <a:buClr>
                <a:srgbClr val="434343"/>
              </a:buClr>
              <a:buSzPts val="1200"/>
              <a:buFont typeface="Roboto Condensed Light"/>
              <a:buAutoNum type="romanLcPeriod"/>
              <a:defRPr>
                <a:solidFill>
                  <a:srgbClr val="434343"/>
                </a:solidFill>
              </a:defRPr>
            </a:lvl9pPr>
          </a:lstStyle>
          <a:p/>
        </p:txBody>
      </p:sp>
      <p:sp>
        <p:nvSpPr>
          <p:cNvPr id="27" name="Google Shape;27;p4"/>
          <p:cNvSpPr/>
          <p:nvPr/>
        </p:nvSpPr>
        <p:spPr>
          <a:xfrm>
            <a:off x="318150" y="138300"/>
            <a:ext cx="803700" cy="8034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8" name="Shape 28"/>
        <p:cNvGrpSpPr/>
        <p:nvPr/>
      </p:nvGrpSpPr>
      <p:grpSpPr>
        <a:xfrm>
          <a:off x="0" y="0"/>
          <a:ext cx="0" cy="0"/>
          <a:chOff x="0" y="0"/>
          <a:chExt cx="0" cy="0"/>
        </a:xfrm>
      </p:grpSpPr>
      <p:sp>
        <p:nvSpPr>
          <p:cNvPr id="29" name="Google Shape;29;p5"/>
          <p:cNvSpPr txBox="1"/>
          <p:nvPr>
            <p:ph idx="1" type="subTitle"/>
          </p:nvPr>
        </p:nvSpPr>
        <p:spPr>
          <a:xfrm>
            <a:off x="719875" y="2514375"/>
            <a:ext cx="3735300" cy="452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800"/>
              <a:buFont typeface="Bebas Neue"/>
              <a:buNone/>
              <a:defRPr sz="2000">
                <a:latin typeface="Montserrat ExtraBold"/>
                <a:ea typeface="Montserrat ExtraBold"/>
                <a:cs typeface="Montserrat ExtraBold"/>
                <a:sym typeface="Montserrat ExtraBold"/>
              </a:defRPr>
            </a:lvl1pPr>
            <a:lvl2pPr lvl="1" algn="ctr">
              <a:lnSpc>
                <a:spcPct val="100000"/>
              </a:lnSpc>
              <a:spcBef>
                <a:spcPts val="1600"/>
              </a:spcBef>
              <a:spcAft>
                <a:spcPts val="0"/>
              </a:spcAft>
              <a:buSzPts val="1400"/>
              <a:buFont typeface="Bebas Neue"/>
              <a:buNone/>
              <a:defRPr>
                <a:latin typeface="Bebas Neue"/>
                <a:ea typeface="Bebas Neue"/>
                <a:cs typeface="Bebas Neue"/>
                <a:sym typeface="Bebas Neue"/>
              </a:defRPr>
            </a:lvl2pPr>
            <a:lvl3pPr lvl="2" algn="ctr">
              <a:lnSpc>
                <a:spcPct val="100000"/>
              </a:lnSpc>
              <a:spcBef>
                <a:spcPts val="1600"/>
              </a:spcBef>
              <a:spcAft>
                <a:spcPts val="0"/>
              </a:spcAft>
              <a:buSzPts val="1400"/>
              <a:buFont typeface="Bebas Neue"/>
              <a:buNone/>
              <a:defRPr>
                <a:latin typeface="Bebas Neue"/>
                <a:ea typeface="Bebas Neue"/>
                <a:cs typeface="Bebas Neue"/>
                <a:sym typeface="Bebas Neue"/>
              </a:defRPr>
            </a:lvl3pPr>
            <a:lvl4pPr lvl="3" algn="ctr">
              <a:lnSpc>
                <a:spcPct val="100000"/>
              </a:lnSpc>
              <a:spcBef>
                <a:spcPts val="1600"/>
              </a:spcBef>
              <a:spcAft>
                <a:spcPts val="0"/>
              </a:spcAft>
              <a:buSzPts val="1400"/>
              <a:buFont typeface="Bebas Neue"/>
              <a:buNone/>
              <a:defRPr>
                <a:latin typeface="Bebas Neue"/>
                <a:ea typeface="Bebas Neue"/>
                <a:cs typeface="Bebas Neue"/>
                <a:sym typeface="Bebas Neue"/>
              </a:defRPr>
            </a:lvl4pPr>
            <a:lvl5pPr lvl="4" algn="ctr">
              <a:lnSpc>
                <a:spcPct val="100000"/>
              </a:lnSpc>
              <a:spcBef>
                <a:spcPts val="1600"/>
              </a:spcBef>
              <a:spcAft>
                <a:spcPts val="0"/>
              </a:spcAft>
              <a:buSzPts val="1400"/>
              <a:buFont typeface="Bebas Neue"/>
              <a:buNone/>
              <a:defRPr>
                <a:latin typeface="Bebas Neue"/>
                <a:ea typeface="Bebas Neue"/>
                <a:cs typeface="Bebas Neue"/>
                <a:sym typeface="Bebas Neue"/>
              </a:defRPr>
            </a:lvl5pPr>
            <a:lvl6pPr lvl="5" algn="ctr">
              <a:lnSpc>
                <a:spcPct val="100000"/>
              </a:lnSpc>
              <a:spcBef>
                <a:spcPts val="1600"/>
              </a:spcBef>
              <a:spcAft>
                <a:spcPts val="0"/>
              </a:spcAft>
              <a:buSzPts val="1400"/>
              <a:buFont typeface="Bebas Neue"/>
              <a:buNone/>
              <a:defRPr>
                <a:latin typeface="Bebas Neue"/>
                <a:ea typeface="Bebas Neue"/>
                <a:cs typeface="Bebas Neue"/>
                <a:sym typeface="Bebas Neue"/>
              </a:defRPr>
            </a:lvl6pPr>
            <a:lvl7pPr lvl="6" algn="ctr">
              <a:lnSpc>
                <a:spcPct val="100000"/>
              </a:lnSpc>
              <a:spcBef>
                <a:spcPts val="1600"/>
              </a:spcBef>
              <a:spcAft>
                <a:spcPts val="0"/>
              </a:spcAft>
              <a:buSzPts val="1400"/>
              <a:buFont typeface="Bebas Neue"/>
              <a:buNone/>
              <a:defRPr>
                <a:latin typeface="Bebas Neue"/>
                <a:ea typeface="Bebas Neue"/>
                <a:cs typeface="Bebas Neue"/>
                <a:sym typeface="Bebas Neue"/>
              </a:defRPr>
            </a:lvl7pPr>
            <a:lvl8pPr lvl="7" algn="ctr">
              <a:lnSpc>
                <a:spcPct val="100000"/>
              </a:lnSpc>
              <a:spcBef>
                <a:spcPts val="1600"/>
              </a:spcBef>
              <a:spcAft>
                <a:spcPts val="0"/>
              </a:spcAft>
              <a:buSzPts val="1400"/>
              <a:buFont typeface="Bebas Neue"/>
              <a:buNone/>
              <a:defRPr>
                <a:latin typeface="Bebas Neue"/>
                <a:ea typeface="Bebas Neue"/>
                <a:cs typeface="Bebas Neue"/>
                <a:sym typeface="Bebas Neue"/>
              </a:defRPr>
            </a:lvl8pPr>
            <a:lvl9pPr lvl="8" algn="ctr">
              <a:lnSpc>
                <a:spcPct val="100000"/>
              </a:lnSpc>
              <a:spcBef>
                <a:spcPts val="1600"/>
              </a:spcBef>
              <a:spcAft>
                <a:spcPts val="1600"/>
              </a:spcAft>
              <a:buSzPts val="1400"/>
              <a:buFont typeface="Bebas Neue"/>
              <a:buNone/>
              <a:defRPr>
                <a:latin typeface="Bebas Neue"/>
                <a:ea typeface="Bebas Neue"/>
                <a:cs typeface="Bebas Neue"/>
                <a:sym typeface="Bebas Neue"/>
              </a:defRPr>
            </a:lvl9pPr>
          </a:lstStyle>
          <a:p/>
        </p:txBody>
      </p:sp>
      <p:sp>
        <p:nvSpPr>
          <p:cNvPr id="30" name="Google Shape;30;p5"/>
          <p:cNvSpPr txBox="1"/>
          <p:nvPr>
            <p:ph idx="2" type="subTitle"/>
          </p:nvPr>
        </p:nvSpPr>
        <p:spPr>
          <a:xfrm>
            <a:off x="4688650" y="2530475"/>
            <a:ext cx="3735300" cy="452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Font typeface="Bebas Neue"/>
              <a:buNone/>
              <a:defRPr sz="2000">
                <a:latin typeface="Montserrat ExtraBold"/>
                <a:ea typeface="Montserrat ExtraBold"/>
                <a:cs typeface="Montserrat ExtraBold"/>
                <a:sym typeface="Montserrat ExtraBold"/>
              </a:defRPr>
            </a:lvl1pPr>
            <a:lvl2pPr lvl="1" rtl="0" algn="ctr">
              <a:lnSpc>
                <a:spcPct val="100000"/>
              </a:lnSpc>
              <a:spcBef>
                <a:spcPts val="1600"/>
              </a:spcBef>
              <a:spcAft>
                <a:spcPts val="0"/>
              </a:spcAft>
              <a:buSzPts val="1400"/>
              <a:buFont typeface="Bebas Neue"/>
              <a:buNone/>
              <a:defRPr>
                <a:latin typeface="Bebas Neue"/>
                <a:ea typeface="Bebas Neue"/>
                <a:cs typeface="Bebas Neue"/>
                <a:sym typeface="Bebas Neue"/>
              </a:defRPr>
            </a:lvl2pPr>
            <a:lvl3pPr lvl="2" rtl="0" algn="ctr">
              <a:lnSpc>
                <a:spcPct val="100000"/>
              </a:lnSpc>
              <a:spcBef>
                <a:spcPts val="1600"/>
              </a:spcBef>
              <a:spcAft>
                <a:spcPts val="0"/>
              </a:spcAft>
              <a:buSzPts val="1400"/>
              <a:buFont typeface="Bebas Neue"/>
              <a:buNone/>
              <a:defRPr>
                <a:latin typeface="Bebas Neue"/>
                <a:ea typeface="Bebas Neue"/>
                <a:cs typeface="Bebas Neue"/>
                <a:sym typeface="Bebas Neue"/>
              </a:defRPr>
            </a:lvl3pPr>
            <a:lvl4pPr lvl="3" rtl="0" algn="ctr">
              <a:lnSpc>
                <a:spcPct val="100000"/>
              </a:lnSpc>
              <a:spcBef>
                <a:spcPts val="1600"/>
              </a:spcBef>
              <a:spcAft>
                <a:spcPts val="0"/>
              </a:spcAft>
              <a:buSzPts val="1400"/>
              <a:buFont typeface="Bebas Neue"/>
              <a:buNone/>
              <a:defRPr>
                <a:latin typeface="Bebas Neue"/>
                <a:ea typeface="Bebas Neue"/>
                <a:cs typeface="Bebas Neue"/>
                <a:sym typeface="Bebas Neue"/>
              </a:defRPr>
            </a:lvl4pPr>
            <a:lvl5pPr lvl="4" rtl="0" algn="ctr">
              <a:lnSpc>
                <a:spcPct val="100000"/>
              </a:lnSpc>
              <a:spcBef>
                <a:spcPts val="1600"/>
              </a:spcBef>
              <a:spcAft>
                <a:spcPts val="0"/>
              </a:spcAft>
              <a:buSzPts val="1400"/>
              <a:buFont typeface="Bebas Neue"/>
              <a:buNone/>
              <a:defRPr>
                <a:latin typeface="Bebas Neue"/>
                <a:ea typeface="Bebas Neue"/>
                <a:cs typeface="Bebas Neue"/>
                <a:sym typeface="Bebas Neue"/>
              </a:defRPr>
            </a:lvl5pPr>
            <a:lvl6pPr lvl="5" rtl="0" algn="ctr">
              <a:lnSpc>
                <a:spcPct val="100000"/>
              </a:lnSpc>
              <a:spcBef>
                <a:spcPts val="1600"/>
              </a:spcBef>
              <a:spcAft>
                <a:spcPts val="0"/>
              </a:spcAft>
              <a:buSzPts val="1400"/>
              <a:buFont typeface="Bebas Neue"/>
              <a:buNone/>
              <a:defRPr>
                <a:latin typeface="Bebas Neue"/>
                <a:ea typeface="Bebas Neue"/>
                <a:cs typeface="Bebas Neue"/>
                <a:sym typeface="Bebas Neue"/>
              </a:defRPr>
            </a:lvl6pPr>
            <a:lvl7pPr lvl="6" rtl="0" algn="ctr">
              <a:lnSpc>
                <a:spcPct val="100000"/>
              </a:lnSpc>
              <a:spcBef>
                <a:spcPts val="1600"/>
              </a:spcBef>
              <a:spcAft>
                <a:spcPts val="0"/>
              </a:spcAft>
              <a:buSzPts val="1400"/>
              <a:buFont typeface="Bebas Neue"/>
              <a:buNone/>
              <a:defRPr>
                <a:latin typeface="Bebas Neue"/>
                <a:ea typeface="Bebas Neue"/>
                <a:cs typeface="Bebas Neue"/>
                <a:sym typeface="Bebas Neue"/>
              </a:defRPr>
            </a:lvl7pPr>
            <a:lvl8pPr lvl="7" rtl="0" algn="ctr">
              <a:lnSpc>
                <a:spcPct val="100000"/>
              </a:lnSpc>
              <a:spcBef>
                <a:spcPts val="1600"/>
              </a:spcBef>
              <a:spcAft>
                <a:spcPts val="0"/>
              </a:spcAft>
              <a:buSzPts val="1400"/>
              <a:buFont typeface="Bebas Neue"/>
              <a:buNone/>
              <a:defRPr>
                <a:latin typeface="Bebas Neue"/>
                <a:ea typeface="Bebas Neue"/>
                <a:cs typeface="Bebas Neue"/>
                <a:sym typeface="Bebas Neue"/>
              </a:defRPr>
            </a:lvl8pPr>
            <a:lvl9pPr lvl="8" rtl="0" algn="ctr">
              <a:lnSpc>
                <a:spcPct val="100000"/>
              </a:lnSpc>
              <a:spcBef>
                <a:spcPts val="1600"/>
              </a:spcBef>
              <a:spcAft>
                <a:spcPts val="1600"/>
              </a:spcAft>
              <a:buSzPts val="1400"/>
              <a:buFont typeface="Bebas Neue"/>
              <a:buNone/>
              <a:defRPr>
                <a:latin typeface="Bebas Neue"/>
                <a:ea typeface="Bebas Neue"/>
                <a:cs typeface="Bebas Neue"/>
                <a:sym typeface="Bebas Neue"/>
              </a:defRPr>
            </a:lvl9pPr>
          </a:lstStyle>
          <a:p/>
        </p:txBody>
      </p:sp>
      <p:sp>
        <p:nvSpPr>
          <p:cNvPr id="31" name="Google Shape;31;p5"/>
          <p:cNvSpPr txBox="1"/>
          <p:nvPr>
            <p:ph idx="3" type="subTitle"/>
          </p:nvPr>
        </p:nvSpPr>
        <p:spPr>
          <a:xfrm>
            <a:off x="720025" y="2982600"/>
            <a:ext cx="3735300" cy="1302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6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2" name="Google Shape;32;p5"/>
          <p:cNvSpPr txBox="1"/>
          <p:nvPr>
            <p:ph idx="4" type="subTitle"/>
          </p:nvPr>
        </p:nvSpPr>
        <p:spPr>
          <a:xfrm>
            <a:off x="4688655" y="2982600"/>
            <a:ext cx="3735300" cy="1302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6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3" name="Google Shape;33;p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blipFill>
          <a:blip r:embed="rId2">
            <a:alphaModFix/>
          </a:blip>
          <a:stretch>
            <a:fillRect/>
          </a:stretch>
        </a:blipFill>
      </p:bgPr>
    </p:bg>
    <p:spTree>
      <p:nvGrpSpPr>
        <p:cNvPr id="34" name="Shape 34"/>
        <p:cNvGrpSpPr/>
        <p:nvPr/>
      </p:nvGrpSpPr>
      <p:grpSpPr>
        <a:xfrm>
          <a:off x="0" y="0"/>
          <a:ext cx="0" cy="0"/>
          <a:chOff x="0" y="0"/>
          <a:chExt cx="0" cy="0"/>
        </a:xfrm>
      </p:grpSpPr>
      <p:pic>
        <p:nvPicPr>
          <p:cNvPr id="35" name="Google Shape;35;p6"/>
          <p:cNvPicPr preferRelativeResize="0"/>
          <p:nvPr/>
        </p:nvPicPr>
        <p:blipFill rotWithShape="1">
          <a:blip r:embed="rId3">
            <a:alphaModFix/>
          </a:blip>
          <a:srcRect b="48636" l="64303" r="0" t="0"/>
          <a:stretch/>
        </p:blipFill>
        <p:spPr>
          <a:xfrm flipH="1" rot="-5400000">
            <a:off x="7919574" y="-41624"/>
            <a:ext cx="1211201" cy="1256599"/>
          </a:xfrm>
          <a:prstGeom prst="rect">
            <a:avLst/>
          </a:prstGeom>
          <a:noFill/>
          <a:ln>
            <a:noFill/>
          </a:ln>
        </p:spPr>
      </p:pic>
      <p:pic>
        <p:nvPicPr>
          <p:cNvPr id="36" name="Google Shape;36;p6"/>
          <p:cNvPicPr preferRelativeResize="0"/>
          <p:nvPr/>
        </p:nvPicPr>
        <p:blipFill rotWithShape="1">
          <a:blip r:embed="rId3">
            <a:alphaModFix/>
          </a:blip>
          <a:srcRect b="64750" l="70816" r="0" t="0"/>
          <a:stretch/>
        </p:blipFill>
        <p:spPr>
          <a:xfrm>
            <a:off x="0" y="4213925"/>
            <a:ext cx="1067375" cy="929575"/>
          </a:xfrm>
          <a:prstGeom prst="rect">
            <a:avLst/>
          </a:prstGeom>
          <a:noFill/>
          <a:ln>
            <a:noFill/>
          </a:ln>
        </p:spPr>
      </p:pic>
      <p:sp>
        <p:nvSpPr>
          <p:cNvPr id="37" name="Google Shape;37;p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8" name="Shape 38"/>
        <p:cNvGrpSpPr/>
        <p:nvPr/>
      </p:nvGrpSpPr>
      <p:grpSpPr>
        <a:xfrm>
          <a:off x="0" y="0"/>
          <a:ext cx="0" cy="0"/>
          <a:chOff x="0" y="0"/>
          <a:chExt cx="0" cy="0"/>
        </a:xfrm>
      </p:grpSpPr>
      <p:pic>
        <p:nvPicPr>
          <p:cNvPr id="39" name="Google Shape;39;p7"/>
          <p:cNvPicPr preferRelativeResize="0"/>
          <p:nvPr/>
        </p:nvPicPr>
        <p:blipFill rotWithShape="1">
          <a:blip r:embed="rId2">
            <a:alphaModFix/>
          </a:blip>
          <a:srcRect b="0" l="0" r="22215" t="0"/>
          <a:stretch/>
        </p:blipFill>
        <p:spPr>
          <a:xfrm>
            <a:off x="6054800" y="540000"/>
            <a:ext cx="3007950" cy="2788099"/>
          </a:xfrm>
          <a:prstGeom prst="rect">
            <a:avLst/>
          </a:prstGeom>
          <a:noFill/>
          <a:ln>
            <a:noFill/>
          </a:ln>
        </p:spPr>
      </p:pic>
      <p:sp>
        <p:nvSpPr>
          <p:cNvPr id="40" name="Google Shape;40;p7"/>
          <p:cNvSpPr txBox="1"/>
          <p:nvPr>
            <p:ph type="title"/>
          </p:nvPr>
        </p:nvSpPr>
        <p:spPr>
          <a:xfrm>
            <a:off x="720000" y="1388275"/>
            <a:ext cx="44304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sz="34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1" name="Google Shape;41;p7"/>
          <p:cNvSpPr txBox="1"/>
          <p:nvPr>
            <p:ph idx="1" type="subTitle"/>
          </p:nvPr>
        </p:nvSpPr>
        <p:spPr>
          <a:xfrm>
            <a:off x="720000" y="2290450"/>
            <a:ext cx="4430400" cy="1518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5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42" name="Google Shape;42;p7"/>
          <p:cNvSpPr/>
          <p:nvPr/>
        </p:nvSpPr>
        <p:spPr>
          <a:xfrm flipH="1">
            <a:off x="5270848" y="3686724"/>
            <a:ext cx="3791903" cy="1456754"/>
          </a:xfrm>
          <a:custGeom>
            <a:rect b="b" l="l" r="r" t="t"/>
            <a:pathLst>
              <a:path extrusionOk="0" h="109778" w="285750">
                <a:moveTo>
                  <a:pt x="217594" y="0"/>
                </a:moveTo>
                <a:lnTo>
                  <a:pt x="215917" y="245"/>
                </a:lnTo>
                <a:lnTo>
                  <a:pt x="214241" y="532"/>
                </a:lnTo>
                <a:lnTo>
                  <a:pt x="213014" y="777"/>
                </a:lnTo>
                <a:lnTo>
                  <a:pt x="211829" y="1063"/>
                </a:lnTo>
                <a:lnTo>
                  <a:pt x="210684" y="1390"/>
                </a:lnTo>
                <a:lnTo>
                  <a:pt x="209539" y="1758"/>
                </a:lnTo>
                <a:lnTo>
                  <a:pt x="208394" y="2208"/>
                </a:lnTo>
                <a:lnTo>
                  <a:pt x="207290" y="2658"/>
                </a:lnTo>
                <a:lnTo>
                  <a:pt x="206227" y="3148"/>
                </a:lnTo>
                <a:lnTo>
                  <a:pt x="205164" y="3680"/>
                </a:lnTo>
                <a:lnTo>
                  <a:pt x="204101" y="4211"/>
                </a:lnTo>
                <a:lnTo>
                  <a:pt x="203079" y="4825"/>
                </a:lnTo>
                <a:lnTo>
                  <a:pt x="202057" y="5479"/>
                </a:lnTo>
                <a:lnTo>
                  <a:pt x="201076" y="6133"/>
                </a:lnTo>
                <a:lnTo>
                  <a:pt x="200095" y="6828"/>
                </a:lnTo>
                <a:lnTo>
                  <a:pt x="199113" y="7564"/>
                </a:lnTo>
                <a:lnTo>
                  <a:pt x="198173" y="8300"/>
                </a:lnTo>
                <a:lnTo>
                  <a:pt x="197233" y="9077"/>
                </a:lnTo>
                <a:lnTo>
                  <a:pt x="196088" y="10058"/>
                </a:lnTo>
                <a:lnTo>
                  <a:pt x="194984" y="11080"/>
                </a:lnTo>
                <a:lnTo>
                  <a:pt x="193921" y="12143"/>
                </a:lnTo>
                <a:lnTo>
                  <a:pt x="192899" y="13206"/>
                </a:lnTo>
                <a:lnTo>
                  <a:pt x="191917" y="14310"/>
                </a:lnTo>
                <a:lnTo>
                  <a:pt x="190936" y="15455"/>
                </a:lnTo>
                <a:lnTo>
                  <a:pt x="189996" y="16600"/>
                </a:lnTo>
                <a:lnTo>
                  <a:pt x="189096" y="17744"/>
                </a:lnTo>
                <a:lnTo>
                  <a:pt x="188197" y="18930"/>
                </a:lnTo>
                <a:lnTo>
                  <a:pt x="187379" y="20157"/>
                </a:lnTo>
                <a:lnTo>
                  <a:pt x="186561" y="21383"/>
                </a:lnTo>
                <a:lnTo>
                  <a:pt x="185785" y="22651"/>
                </a:lnTo>
                <a:lnTo>
                  <a:pt x="185008" y="23918"/>
                </a:lnTo>
                <a:lnTo>
                  <a:pt x="184272" y="25226"/>
                </a:lnTo>
                <a:lnTo>
                  <a:pt x="183577" y="26576"/>
                </a:lnTo>
                <a:lnTo>
                  <a:pt x="182882" y="27925"/>
                </a:lnTo>
                <a:lnTo>
                  <a:pt x="181737" y="30255"/>
                </a:lnTo>
                <a:lnTo>
                  <a:pt x="180551" y="32586"/>
                </a:lnTo>
                <a:lnTo>
                  <a:pt x="179325" y="34916"/>
                </a:lnTo>
                <a:lnTo>
                  <a:pt x="178711" y="36061"/>
                </a:lnTo>
                <a:lnTo>
                  <a:pt x="178057" y="37206"/>
                </a:lnTo>
                <a:lnTo>
                  <a:pt x="177567" y="37942"/>
                </a:lnTo>
                <a:lnTo>
                  <a:pt x="177076" y="38678"/>
                </a:lnTo>
                <a:lnTo>
                  <a:pt x="176585" y="39373"/>
                </a:lnTo>
                <a:lnTo>
                  <a:pt x="176013" y="40068"/>
                </a:lnTo>
                <a:lnTo>
                  <a:pt x="175440" y="40722"/>
                </a:lnTo>
                <a:lnTo>
                  <a:pt x="174868" y="41335"/>
                </a:lnTo>
                <a:lnTo>
                  <a:pt x="174255" y="41908"/>
                </a:lnTo>
                <a:lnTo>
                  <a:pt x="173601" y="42439"/>
                </a:lnTo>
                <a:lnTo>
                  <a:pt x="172906" y="42971"/>
                </a:lnTo>
                <a:lnTo>
                  <a:pt x="172210" y="43421"/>
                </a:lnTo>
                <a:lnTo>
                  <a:pt x="171475" y="43870"/>
                </a:lnTo>
                <a:lnTo>
                  <a:pt x="170698" y="44238"/>
                </a:lnTo>
                <a:lnTo>
                  <a:pt x="169880" y="44606"/>
                </a:lnTo>
                <a:lnTo>
                  <a:pt x="169062" y="44892"/>
                </a:lnTo>
                <a:lnTo>
                  <a:pt x="168204" y="45138"/>
                </a:lnTo>
                <a:lnTo>
                  <a:pt x="167304" y="45383"/>
                </a:lnTo>
                <a:lnTo>
                  <a:pt x="166486" y="45506"/>
                </a:lnTo>
                <a:lnTo>
                  <a:pt x="165669" y="45628"/>
                </a:lnTo>
                <a:lnTo>
                  <a:pt x="164851" y="45710"/>
                </a:lnTo>
                <a:lnTo>
                  <a:pt x="164033" y="45751"/>
                </a:lnTo>
                <a:lnTo>
                  <a:pt x="163216" y="45710"/>
                </a:lnTo>
                <a:lnTo>
                  <a:pt x="162398" y="45669"/>
                </a:lnTo>
                <a:lnTo>
                  <a:pt x="161621" y="45628"/>
                </a:lnTo>
                <a:lnTo>
                  <a:pt x="160803" y="45506"/>
                </a:lnTo>
                <a:lnTo>
                  <a:pt x="160027" y="45342"/>
                </a:lnTo>
                <a:lnTo>
                  <a:pt x="159250" y="45179"/>
                </a:lnTo>
                <a:lnTo>
                  <a:pt x="158473" y="44974"/>
                </a:lnTo>
                <a:lnTo>
                  <a:pt x="157696" y="44770"/>
                </a:lnTo>
                <a:lnTo>
                  <a:pt x="156919" y="44484"/>
                </a:lnTo>
                <a:lnTo>
                  <a:pt x="156142" y="44238"/>
                </a:lnTo>
                <a:lnTo>
                  <a:pt x="154589" y="43584"/>
                </a:lnTo>
                <a:lnTo>
                  <a:pt x="153567" y="43093"/>
                </a:lnTo>
                <a:lnTo>
                  <a:pt x="152585" y="42603"/>
                </a:lnTo>
                <a:lnTo>
                  <a:pt x="151645" y="42071"/>
                </a:lnTo>
                <a:lnTo>
                  <a:pt x="150705" y="41499"/>
                </a:lnTo>
                <a:lnTo>
                  <a:pt x="149764" y="40886"/>
                </a:lnTo>
                <a:lnTo>
                  <a:pt x="148906" y="40231"/>
                </a:lnTo>
                <a:lnTo>
                  <a:pt x="148047" y="39577"/>
                </a:lnTo>
                <a:lnTo>
                  <a:pt x="147188" y="38882"/>
                </a:lnTo>
                <a:lnTo>
                  <a:pt x="146412" y="38146"/>
                </a:lnTo>
                <a:lnTo>
                  <a:pt x="145594" y="37410"/>
                </a:lnTo>
                <a:lnTo>
                  <a:pt x="144858" y="36634"/>
                </a:lnTo>
                <a:lnTo>
                  <a:pt x="144122" y="35816"/>
                </a:lnTo>
                <a:lnTo>
                  <a:pt x="143386" y="34998"/>
                </a:lnTo>
                <a:lnTo>
                  <a:pt x="142691" y="34180"/>
                </a:lnTo>
                <a:lnTo>
                  <a:pt x="141996" y="33281"/>
                </a:lnTo>
                <a:lnTo>
                  <a:pt x="141342" y="32381"/>
                </a:lnTo>
                <a:lnTo>
                  <a:pt x="139011" y="29070"/>
                </a:lnTo>
                <a:lnTo>
                  <a:pt x="136722" y="25758"/>
                </a:lnTo>
                <a:lnTo>
                  <a:pt x="134473" y="22405"/>
                </a:lnTo>
                <a:lnTo>
                  <a:pt x="132183" y="19053"/>
                </a:lnTo>
                <a:lnTo>
                  <a:pt x="131079" y="17458"/>
                </a:lnTo>
                <a:lnTo>
                  <a:pt x="129894" y="15945"/>
                </a:lnTo>
                <a:lnTo>
                  <a:pt x="128708" y="14433"/>
                </a:lnTo>
                <a:lnTo>
                  <a:pt x="127482" y="13002"/>
                </a:lnTo>
                <a:lnTo>
                  <a:pt x="126173" y="11612"/>
                </a:lnTo>
                <a:lnTo>
                  <a:pt x="125478" y="10916"/>
                </a:lnTo>
                <a:lnTo>
                  <a:pt x="124783" y="10262"/>
                </a:lnTo>
                <a:lnTo>
                  <a:pt x="124047" y="9649"/>
                </a:lnTo>
                <a:lnTo>
                  <a:pt x="123311" y="9036"/>
                </a:lnTo>
                <a:lnTo>
                  <a:pt x="122575" y="8422"/>
                </a:lnTo>
                <a:lnTo>
                  <a:pt x="121758" y="7850"/>
                </a:lnTo>
                <a:lnTo>
                  <a:pt x="120367" y="6910"/>
                </a:lnTo>
                <a:lnTo>
                  <a:pt x="118936" y="6051"/>
                </a:lnTo>
                <a:lnTo>
                  <a:pt x="117465" y="5274"/>
                </a:lnTo>
                <a:lnTo>
                  <a:pt x="116729" y="4906"/>
                </a:lnTo>
                <a:lnTo>
                  <a:pt x="115952" y="4579"/>
                </a:lnTo>
                <a:lnTo>
                  <a:pt x="115216" y="4293"/>
                </a:lnTo>
                <a:lnTo>
                  <a:pt x="114439" y="4007"/>
                </a:lnTo>
                <a:lnTo>
                  <a:pt x="113621" y="3761"/>
                </a:lnTo>
                <a:lnTo>
                  <a:pt x="112844" y="3516"/>
                </a:lnTo>
                <a:lnTo>
                  <a:pt x="112027" y="3353"/>
                </a:lnTo>
                <a:lnTo>
                  <a:pt x="111209" y="3189"/>
                </a:lnTo>
                <a:lnTo>
                  <a:pt x="110391" y="3066"/>
                </a:lnTo>
                <a:lnTo>
                  <a:pt x="109533" y="2944"/>
                </a:lnTo>
                <a:lnTo>
                  <a:pt x="108388" y="2903"/>
                </a:lnTo>
                <a:lnTo>
                  <a:pt x="107284" y="2862"/>
                </a:lnTo>
                <a:lnTo>
                  <a:pt x="106221" y="2944"/>
                </a:lnTo>
                <a:lnTo>
                  <a:pt x="105199" y="3066"/>
                </a:lnTo>
                <a:lnTo>
                  <a:pt x="104177" y="3271"/>
                </a:lnTo>
                <a:lnTo>
                  <a:pt x="103195" y="3516"/>
                </a:lnTo>
                <a:lnTo>
                  <a:pt x="102214" y="3843"/>
                </a:lnTo>
                <a:lnTo>
                  <a:pt x="101274" y="4211"/>
                </a:lnTo>
                <a:lnTo>
                  <a:pt x="100374" y="4661"/>
                </a:lnTo>
                <a:lnTo>
                  <a:pt x="99516" y="5152"/>
                </a:lnTo>
                <a:lnTo>
                  <a:pt x="98657" y="5724"/>
                </a:lnTo>
                <a:lnTo>
                  <a:pt x="97839" y="6337"/>
                </a:lnTo>
                <a:lnTo>
                  <a:pt x="97022" y="7032"/>
                </a:lnTo>
                <a:lnTo>
                  <a:pt x="96245" y="7809"/>
                </a:lnTo>
                <a:lnTo>
                  <a:pt x="95509" y="8627"/>
                </a:lnTo>
                <a:lnTo>
                  <a:pt x="94814" y="9485"/>
                </a:lnTo>
                <a:lnTo>
                  <a:pt x="93955" y="10630"/>
                </a:lnTo>
                <a:lnTo>
                  <a:pt x="93178" y="11816"/>
                </a:lnTo>
                <a:lnTo>
                  <a:pt x="92483" y="13043"/>
                </a:lnTo>
                <a:lnTo>
                  <a:pt x="91829" y="14310"/>
                </a:lnTo>
                <a:lnTo>
                  <a:pt x="91216" y="15577"/>
                </a:lnTo>
                <a:lnTo>
                  <a:pt x="90603" y="16845"/>
                </a:lnTo>
                <a:lnTo>
                  <a:pt x="89540" y="19462"/>
                </a:lnTo>
                <a:lnTo>
                  <a:pt x="88517" y="21996"/>
                </a:lnTo>
                <a:lnTo>
                  <a:pt x="87536" y="24531"/>
                </a:lnTo>
                <a:lnTo>
                  <a:pt x="86514" y="27025"/>
                </a:lnTo>
                <a:lnTo>
                  <a:pt x="85983" y="28293"/>
                </a:lnTo>
                <a:lnTo>
                  <a:pt x="85410" y="29479"/>
                </a:lnTo>
                <a:lnTo>
                  <a:pt x="84838" y="30623"/>
                </a:lnTo>
                <a:lnTo>
                  <a:pt x="84265" y="31686"/>
                </a:lnTo>
                <a:lnTo>
                  <a:pt x="83652" y="32749"/>
                </a:lnTo>
                <a:lnTo>
                  <a:pt x="83039" y="33772"/>
                </a:lnTo>
                <a:lnTo>
                  <a:pt x="82385" y="34753"/>
                </a:lnTo>
                <a:lnTo>
                  <a:pt x="81730" y="35734"/>
                </a:lnTo>
                <a:lnTo>
                  <a:pt x="81035" y="36674"/>
                </a:lnTo>
                <a:lnTo>
                  <a:pt x="80340" y="37615"/>
                </a:lnTo>
                <a:lnTo>
                  <a:pt x="79604" y="38514"/>
                </a:lnTo>
                <a:lnTo>
                  <a:pt x="78868" y="39373"/>
                </a:lnTo>
                <a:lnTo>
                  <a:pt x="78092" y="40231"/>
                </a:lnTo>
                <a:lnTo>
                  <a:pt x="77274" y="41049"/>
                </a:lnTo>
                <a:lnTo>
                  <a:pt x="76456" y="41826"/>
                </a:lnTo>
                <a:lnTo>
                  <a:pt x="75639" y="42603"/>
                </a:lnTo>
                <a:lnTo>
                  <a:pt x="74780" y="43339"/>
                </a:lnTo>
                <a:lnTo>
                  <a:pt x="73880" y="44034"/>
                </a:lnTo>
                <a:lnTo>
                  <a:pt x="72981" y="44729"/>
                </a:lnTo>
                <a:lnTo>
                  <a:pt x="72081" y="45383"/>
                </a:lnTo>
                <a:lnTo>
                  <a:pt x="71141" y="46037"/>
                </a:lnTo>
                <a:lnTo>
                  <a:pt x="70201" y="46651"/>
                </a:lnTo>
                <a:lnTo>
                  <a:pt x="69219" y="47223"/>
                </a:lnTo>
                <a:lnTo>
                  <a:pt x="68197" y="47795"/>
                </a:lnTo>
                <a:lnTo>
                  <a:pt x="67216" y="48327"/>
                </a:lnTo>
                <a:lnTo>
                  <a:pt x="66153" y="48858"/>
                </a:lnTo>
                <a:lnTo>
                  <a:pt x="65090" y="49349"/>
                </a:lnTo>
                <a:lnTo>
                  <a:pt x="64027" y="49799"/>
                </a:lnTo>
                <a:lnTo>
                  <a:pt x="62923" y="50248"/>
                </a:lnTo>
                <a:lnTo>
                  <a:pt x="61819" y="50657"/>
                </a:lnTo>
                <a:lnTo>
                  <a:pt x="60715" y="51066"/>
                </a:lnTo>
                <a:lnTo>
                  <a:pt x="59530" y="51434"/>
                </a:lnTo>
                <a:lnTo>
                  <a:pt x="58385" y="51761"/>
                </a:lnTo>
                <a:lnTo>
                  <a:pt x="57199" y="52088"/>
                </a:lnTo>
                <a:lnTo>
                  <a:pt x="55605" y="52456"/>
                </a:lnTo>
                <a:lnTo>
                  <a:pt x="53969" y="52783"/>
                </a:lnTo>
                <a:lnTo>
                  <a:pt x="52375" y="52988"/>
                </a:lnTo>
                <a:lnTo>
                  <a:pt x="50780" y="53192"/>
                </a:lnTo>
                <a:lnTo>
                  <a:pt x="49226" y="53274"/>
                </a:lnTo>
                <a:lnTo>
                  <a:pt x="47673" y="53315"/>
                </a:lnTo>
                <a:lnTo>
                  <a:pt x="46078" y="53274"/>
                </a:lnTo>
                <a:lnTo>
                  <a:pt x="44565" y="53192"/>
                </a:lnTo>
                <a:lnTo>
                  <a:pt x="43012" y="53070"/>
                </a:lnTo>
                <a:lnTo>
                  <a:pt x="41499" y="52865"/>
                </a:lnTo>
                <a:lnTo>
                  <a:pt x="39986" y="52579"/>
                </a:lnTo>
                <a:lnTo>
                  <a:pt x="38514" y="52252"/>
                </a:lnTo>
                <a:lnTo>
                  <a:pt x="37042" y="51843"/>
                </a:lnTo>
                <a:lnTo>
                  <a:pt x="35611" y="51434"/>
                </a:lnTo>
                <a:lnTo>
                  <a:pt x="34180" y="50944"/>
                </a:lnTo>
                <a:lnTo>
                  <a:pt x="32749" y="50371"/>
                </a:lnTo>
                <a:lnTo>
                  <a:pt x="31400" y="49758"/>
                </a:lnTo>
                <a:lnTo>
                  <a:pt x="30010" y="49104"/>
                </a:lnTo>
                <a:lnTo>
                  <a:pt x="28702" y="48409"/>
                </a:lnTo>
                <a:lnTo>
                  <a:pt x="27393" y="47673"/>
                </a:lnTo>
                <a:lnTo>
                  <a:pt x="26085" y="46855"/>
                </a:lnTo>
                <a:lnTo>
                  <a:pt x="24858" y="46037"/>
                </a:lnTo>
                <a:lnTo>
                  <a:pt x="23632" y="45138"/>
                </a:lnTo>
                <a:lnTo>
                  <a:pt x="22405" y="44197"/>
                </a:lnTo>
                <a:lnTo>
                  <a:pt x="21261" y="43216"/>
                </a:lnTo>
                <a:lnTo>
                  <a:pt x="20116" y="42194"/>
                </a:lnTo>
                <a:lnTo>
                  <a:pt x="19012" y="41131"/>
                </a:lnTo>
                <a:lnTo>
                  <a:pt x="17949" y="40027"/>
                </a:lnTo>
                <a:lnTo>
                  <a:pt x="16927" y="38882"/>
                </a:lnTo>
                <a:lnTo>
                  <a:pt x="15945" y="37737"/>
                </a:lnTo>
                <a:lnTo>
                  <a:pt x="14964" y="36511"/>
                </a:lnTo>
                <a:lnTo>
                  <a:pt x="14065" y="35284"/>
                </a:lnTo>
                <a:lnTo>
                  <a:pt x="13043" y="33731"/>
                </a:lnTo>
                <a:lnTo>
                  <a:pt x="12061" y="32177"/>
                </a:lnTo>
                <a:lnTo>
                  <a:pt x="11203" y="30582"/>
                </a:lnTo>
                <a:lnTo>
                  <a:pt x="10385" y="28947"/>
                </a:lnTo>
                <a:lnTo>
                  <a:pt x="9649" y="27271"/>
                </a:lnTo>
                <a:lnTo>
                  <a:pt x="8954" y="25594"/>
                </a:lnTo>
                <a:lnTo>
                  <a:pt x="8382" y="23836"/>
                </a:lnTo>
                <a:lnTo>
                  <a:pt x="7891" y="22078"/>
                </a:lnTo>
                <a:lnTo>
                  <a:pt x="7687" y="21465"/>
                </a:lnTo>
                <a:lnTo>
                  <a:pt x="7441" y="20933"/>
                </a:lnTo>
                <a:lnTo>
                  <a:pt x="7155" y="20525"/>
                </a:lnTo>
                <a:lnTo>
                  <a:pt x="6991" y="20361"/>
                </a:lnTo>
                <a:lnTo>
                  <a:pt x="6787" y="20198"/>
                </a:lnTo>
                <a:lnTo>
                  <a:pt x="6583" y="20034"/>
                </a:lnTo>
                <a:lnTo>
                  <a:pt x="6378" y="19911"/>
                </a:lnTo>
                <a:lnTo>
                  <a:pt x="5928" y="19748"/>
                </a:lnTo>
                <a:lnTo>
                  <a:pt x="5397" y="19666"/>
                </a:lnTo>
                <a:lnTo>
                  <a:pt x="4825" y="19666"/>
                </a:lnTo>
                <a:lnTo>
                  <a:pt x="4334" y="19748"/>
                </a:lnTo>
                <a:lnTo>
                  <a:pt x="3884" y="19870"/>
                </a:lnTo>
                <a:lnTo>
                  <a:pt x="3475" y="20116"/>
                </a:lnTo>
                <a:lnTo>
                  <a:pt x="3107" y="20402"/>
                </a:lnTo>
                <a:lnTo>
                  <a:pt x="2821" y="20770"/>
                </a:lnTo>
                <a:lnTo>
                  <a:pt x="2576" y="21261"/>
                </a:lnTo>
                <a:lnTo>
                  <a:pt x="2412" y="21751"/>
                </a:lnTo>
                <a:lnTo>
                  <a:pt x="2290" y="22364"/>
                </a:lnTo>
                <a:lnTo>
                  <a:pt x="1390" y="29969"/>
                </a:lnTo>
                <a:lnTo>
                  <a:pt x="940" y="33772"/>
                </a:lnTo>
                <a:lnTo>
                  <a:pt x="572" y="37574"/>
                </a:lnTo>
                <a:lnTo>
                  <a:pt x="368" y="40313"/>
                </a:lnTo>
                <a:lnTo>
                  <a:pt x="204" y="43053"/>
                </a:lnTo>
                <a:lnTo>
                  <a:pt x="82" y="45833"/>
                </a:lnTo>
                <a:lnTo>
                  <a:pt x="0" y="48572"/>
                </a:lnTo>
                <a:lnTo>
                  <a:pt x="0" y="51312"/>
                </a:lnTo>
                <a:lnTo>
                  <a:pt x="41" y="54051"/>
                </a:lnTo>
                <a:lnTo>
                  <a:pt x="123" y="56831"/>
                </a:lnTo>
                <a:lnTo>
                  <a:pt x="204" y="59570"/>
                </a:lnTo>
                <a:lnTo>
                  <a:pt x="368" y="62187"/>
                </a:lnTo>
                <a:lnTo>
                  <a:pt x="532" y="64763"/>
                </a:lnTo>
                <a:lnTo>
                  <a:pt x="736" y="67339"/>
                </a:lnTo>
                <a:lnTo>
                  <a:pt x="981" y="69955"/>
                </a:lnTo>
                <a:lnTo>
                  <a:pt x="1267" y="72531"/>
                </a:lnTo>
                <a:lnTo>
                  <a:pt x="1595" y="75107"/>
                </a:lnTo>
                <a:lnTo>
                  <a:pt x="1922" y="77683"/>
                </a:lnTo>
                <a:lnTo>
                  <a:pt x="2330" y="80218"/>
                </a:lnTo>
                <a:lnTo>
                  <a:pt x="2739" y="82793"/>
                </a:lnTo>
                <a:lnTo>
                  <a:pt x="3189" y="85328"/>
                </a:lnTo>
                <a:lnTo>
                  <a:pt x="3680" y="87904"/>
                </a:lnTo>
                <a:lnTo>
                  <a:pt x="4211" y="90439"/>
                </a:lnTo>
                <a:lnTo>
                  <a:pt x="4784" y="92974"/>
                </a:lnTo>
                <a:lnTo>
                  <a:pt x="5356" y="95509"/>
                </a:lnTo>
                <a:lnTo>
                  <a:pt x="6010" y="98003"/>
                </a:lnTo>
                <a:lnTo>
                  <a:pt x="6705" y="100538"/>
                </a:lnTo>
                <a:lnTo>
                  <a:pt x="6951" y="101274"/>
                </a:lnTo>
                <a:lnTo>
                  <a:pt x="7196" y="102010"/>
                </a:lnTo>
                <a:lnTo>
                  <a:pt x="7768" y="103482"/>
                </a:lnTo>
                <a:lnTo>
                  <a:pt x="8136" y="104218"/>
                </a:lnTo>
                <a:lnTo>
                  <a:pt x="8504" y="104913"/>
                </a:lnTo>
                <a:lnTo>
                  <a:pt x="8913" y="105526"/>
                </a:lnTo>
                <a:lnTo>
                  <a:pt x="9363" y="106139"/>
                </a:lnTo>
                <a:lnTo>
                  <a:pt x="9853" y="106712"/>
                </a:lnTo>
                <a:lnTo>
                  <a:pt x="10344" y="107202"/>
                </a:lnTo>
                <a:lnTo>
                  <a:pt x="10876" y="107652"/>
                </a:lnTo>
                <a:lnTo>
                  <a:pt x="11448" y="108061"/>
                </a:lnTo>
                <a:lnTo>
                  <a:pt x="12061" y="108429"/>
                </a:lnTo>
                <a:lnTo>
                  <a:pt x="12675" y="108756"/>
                </a:lnTo>
                <a:lnTo>
                  <a:pt x="13370" y="109042"/>
                </a:lnTo>
                <a:lnTo>
                  <a:pt x="14024" y="109287"/>
                </a:lnTo>
                <a:lnTo>
                  <a:pt x="14760" y="109451"/>
                </a:lnTo>
                <a:lnTo>
                  <a:pt x="15496" y="109574"/>
                </a:lnTo>
                <a:lnTo>
                  <a:pt x="16232" y="109696"/>
                </a:lnTo>
                <a:lnTo>
                  <a:pt x="17008" y="109737"/>
                </a:lnTo>
                <a:lnTo>
                  <a:pt x="19053" y="109778"/>
                </a:lnTo>
                <a:lnTo>
                  <a:pt x="21056" y="109778"/>
                </a:lnTo>
                <a:lnTo>
                  <a:pt x="25104" y="109696"/>
                </a:lnTo>
                <a:lnTo>
                  <a:pt x="33240" y="109451"/>
                </a:lnTo>
                <a:lnTo>
                  <a:pt x="35407" y="109369"/>
                </a:lnTo>
                <a:lnTo>
                  <a:pt x="37574" y="109287"/>
                </a:lnTo>
                <a:lnTo>
                  <a:pt x="41908" y="109001"/>
                </a:lnTo>
                <a:lnTo>
                  <a:pt x="48041" y="108592"/>
                </a:lnTo>
                <a:lnTo>
                  <a:pt x="54133" y="108143"/>
                </a:lnTo>
                <a:lnTo>
                  <a:pt x="59284" y="107734"/>
                </a:lnTo>
                <a:lnTo>
                  <a:pt x="64395" y="107284"/>
                </a:lnTo>
                <a:lnTo>
                  <a:pt x="70119" y="106793"/>
                </a:lnTo>
                <a:lnTo>
                  <a:pt x="75802" y="106221"/>
                </a:lnTo>
                <a:lnTo>
                  <a:pt x="86514" y="105199"/>
                </a:lnTo>
                <a:lnTo>
                  <a:pt x="97308" y="104136"/>
                </a:lnTo>
                <a:lnTo>
                  <a:pt x="106139" y="103318"/>
                </a:lnTo>
                <a:lnTo>
                  <a:pt x="111945" y="102746"/>
                </a:lnTo>
                <a:lnTo>
                  <a:pt x="117792" y="102214"/>
                </a:lnTo>
                <a:lnTo>
                  <a:pt x="123025" y="101805"/>
                </a:lnTo>
                <a:lnTo>
                  <a:pt x="128258" y="101396"/>
                </a:lnTo>
                <a:lnTo>
                  <a:pt x="134677" y="100947"/>
                </a:lnTo>
                <a:lnTo>
                  <a:pt x="141096" y="100538"/>
                </a:lnTo>
                <a:lnTo>
                  <a:pt x="145062" y="100252"/>
                </a:lnTo>
                <a:lnTo>
                  <a:pt x="147066" y="100170"/>
                </a:lnTo>
                <a:lnTo>
                  <a:pt x="149069" y="100088"/>
                </a:lnTo>
                <a:lnTo>
                  <a:pt x="162357" y="99843"/>
                </a:lnTo>
                <a:lnTo>
                  <a:pt x="168981" y="99761"/>
                </a:lnTo>
                <a:lnTo>
                  <a:pt x="172292" y="99720"/>
                </a:lnTo>
                <a:lnTo>
                  <a:pt x="175604" y="99720"/>
                </a:lnTo>
                <a:lnTo>
                  <a:pt x="178016" y="99761"/>
                </a:lnTo>
                <a:lnTo>
                  <a:pt x="180469" y="99843"/>
                </a:lnTo>
                <a:lnTo>
                  <a:pt x="185335" y="100047"/>
                </a:lnTo>
                <a:lnTo>
                  <a:pt x="190200" y="100293"/>
                </a:lnTo>
                <a:lnTo>
                  <a:pt x="195025" y="100661"/>
                </a:lnTo>
                <a:lnTo>
                  <a:pt x="199972" y="101069"/>
                </a:lnTo>
                <a:lnTo>
                  <a:pt x="204919" y="101519"/>
                </a:lnTo>
                <a:lnTo>
                  <a:pt x="209825" y="102051"/>
                </a:lnTo>
                <a:lnTo>
                  <a:pt x="214732" y="102582"/>
                </a:lnTo>
                <a:lnTo>
                  <a:pt x="219679" y="103155"/>
                </a:lnTo>
                <a:lnTo>
                  <a:pt x="224585" y="103768"/>
                </a:lnTo>
                <a:lnTo>
                  <a:pt x="229491" y="104381"/>
                </a:lnTo>
                <a:lnTo>
                  <a:pt x="234398" y="104953"/>
                </a:lnTo>
                <a:lnTo>
                  <a:pt x="237668" y="105321"/>
                </a:lnTo>
                <a:lnTo>
                  <a:pt x="240898" y="105608"/>
                </a:lnTo>
                <a:lnTo>
                  <a:pt x="247399" y="106180"/>
                </a:lnTo>
                <a:lnTo>
                  <a:pt x="250139" y="106425"/>
                </a:lnTo>
                <a:lnTo>
                  <a:pt x="252919" y="106589"/>
                </a:lnTo>
                <a:lnTo>
                  <a:pt x="255699" y="106712"/>
                </a:lnTo>
                <a:lnTo>
                  <a:pt x="258438" y="106793"/>
                </a:lnTo>
                <a:lnTo>
                  <a:pt x="261219" y="106875"/>
                </a:lnTo>
                <a:lnTo>
                  <a:pt x="263999" y="106834"/>
                </a:lnTo>
                <a:lnTo>
                  <a:pt x="266738" y="106793"/>
                </a:lnTo>
                <a:lnTo>
                  <a:pt x="269518" y="106671"/>
                </a:lnTo>
                <a:lnTo>
                  <a:pt x="271236" y="106589"/>
                </a:lnTo>
                <a:lnTo>
                  <a:pt x="272994" y="106466"/>
                </a:lnTo>
                <a:lnTo>
                  <a:pt x="276428" y="106139"/>
                </a:lnTo>
                <a:lnTo>
                  <a:pt x="283338" y="105362"/>
                </a:lnTo>
                <a:lnTo>
                  <a:pt x="283788" y="105281"/>
                </a:lnTo>
                <a:lnTo>
                  <a:pt x="284196" y="105117"/>
                </a:lnTo>
                <a:lnTo>
                  <a:pt x="284523" y="104872"/>
                </a:lnTo>
                <a:lnTo>
                  <a:pt x="284810" y="104586"/>
                </a:lnTo>
                <a:lnTo>
                  <a:pt x="285096" y="104299"/>
                </a:lnTo>
                <a:lnTo>
                  <a:pt x="285341" y="103931"/>
                </a:lnTo>
                <a:lnTo>
                  <a:pt x="285750" y="103155"/>
                </a:lnTo>
                <a:lnTo>
                  <a:pt x="285750" y="102214"/>
                </a:lnTo>
                <a:lnTo>
                  <a:pt x="283583" y="95345"/>
                </a:lnTo>
                <a:lnTo>
                  <a:pt x="282070" y="90603"/>
                </a:lnTo>
                <a:lnTo>
                  <a:pt x="280476" y="85901"/>
                </a:lnTo>
                <a:lnTo>
                  <a:pt x="278840" y="81240"/>
                </a:lnTo>
                <a:lnTo>
                  <a:pt x="277123" y="76620"/>
                </a:lnTo>
                <a:lnTo>
                  <a:pt x="275365" y="72000"/>
                </a:lnTo>
                <a:lnTo>
                  <a:pt x="273484" y="67420"/>
                </a:lnTo>
                <a:lnTo>
                  <a:pt x="271563" y="62882"/>
                </a:lnTo>
                <a:lnTo>
                  <a:pt x="269559" y="58385"/>
                </a:lnTo>
                <a:lnTo>
                  <a:pt x="267515" y="53928"/>
                </a:lnTo>
                <a:lnTo>
                  <a:pt x="265389" y="49472"/>
                </a:lnTo>
                <a:lnTo>
                  <a:pt x="263181" y="45056"/>
                </a:lnTo>
                <a:lnTo>
                  <a:pt x="260892" y="40681"/>
                </a:lnTo>
                <a:lnTo>
                  <a:pt x="258561" y="36306"/>
                </a:lnTo>
                <a:lnTo>
                  <a:pt x="256149" y="32013"/>
                </a:lnTo>
                <a:lnTo>
                  <a:pt x="253655" y="27720"/>
                </a:lnTo>
                <a:lnTo>
                  <a:pt x="251079" y="23468"/>
                </a:lnTo>
                <a:lnTo>
                  <a:pt x="249811" y="21424"/>
                </a:lnTo>
                <a:lnTo>
                  <a:pt x="248503" y="19462"/>
                </a:lnTo>
                <a:lnTo>
                  <a:pt x="247113" y="17499"/>
                </a:lnTo>
                <a:lnTo>
                  <a:pt x="245682" y="15618"/>
                </a:lnTo>
                <a:lnTo>
                  <a:pt x="244169" y="13778"/>
                </a:lnTo>
                <a:lnTo>
                  <a:pt x="242616" y="11980"/>
                </a:lnTo>
                <a:lnTo>
                  <a:pt x="241798" y="11121"/>
                </a:lnTo>
                <a:lnTo>
                  <a:pt x="240939" y="10262"/>
                </a:lnTo>
                <a:lnTo>
                  <a:pt x="240081" y="9445"/>
                </a:lnTo>
                <a:lnTo>
                  <a:pt x="239222" y="8627"/>
                </a:lnTo>
                <a:lnTo>
                  <a:pt x="238364" y="7891"/>
                </a:lnTo>
                <a:lnTo>
                  <a:pt x="237546" y="7155"/>
                </a:lnTo>
                <a:lnTo>
                  <a:pt x="236646" y="6460"/>
                </a:lnTo>
                <a:lnTo>
                  <a:pt x="235788" y="5806"/>
                </a:lnTo>
                <a:lnTo>
                  <a:pt x="234888" y="5192"/>
                </a:lnTo>
                <a:lnTo>
                  <a:pt x="233989" y="4579"/>
                </a:lnTo>
                <a:lnTo>
                  <a:pt x="233048" y="4007"/>
                </a:lnTo>
                <a:lnTo>
                  <a:pt x="232108" y="3475"/>
                </a:lnTo>
                <a:lnTo>
                  <a:pt x="231127" y="2985"/>
                </a:lnTo>
                <a:lnTo>
                  <a:pt x="230145" y="2535"/>
                </a:lnTo>
                <a:lnTo>
                  <a:pt x="229123" y="2085"/>
                </a:lnTo>
                <a:lnTo>
                  <a:pt x="228101" y="1717"/>
                </a:lnTo>
                <a:lnTo>
                  <a:pt x="227079" y="1349"/>
                </a:lnTo>
                <a:lnTo>
                  <a:pt x="226016" y="1022"/>
                </a:lnTo>
                <a:lnTo>
                  <a:pt x="224912" y="777"/>
                </a:lnTo>
                <a:lnTo>
                  <a:pt x="223808" y="532"/>
                </a:lnTo>
                <a:lnTo>
                  <a:pt x="222132" y="245"/>
                </a:lnTo>
                <a:lnTo>
                  <a:pt x="22045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7"/>
          <p:cNvSpPr/>
          <p:nvPr/>
        </p:nvSpPr>
        <p:spPr>
          <a:xfrm flipH="1">
            <a:off x="0" y="0"/>
            <a:ext cx="9144000" cy="5143648"/>
          </a:xfrm>
          <a:custGeom>
            <a:rect b="b" l="l" r="r" t="t"/>
            <a:pathLst>
              <a:path extrusionOk="0" h="160739" w="285750">
                <a:moveTo>
                  <a:pt x="278825" y="6764"/>
                </a:moveTo>
                <a:lnTo>
                  <a:pt x="278825" y="153975"/>
                </a:lnTo>
                <a:lnTo>
                  <a:pt x="6925" y="153975"/>
                </a:lnTo>
                <a:lnTo>
                  <a:pt x="6925" y="6764"/>
                </a:lnTo>
                <a:close/>
                <a:moveTo>
                  <a:pt x="0" y="0"/>
                </a:moveTo>
                <a:lnTo>
                  <a:pt x="0" y="160739"/>
                </a:lnTo>
                <a:lnTo>
                  <a:pt x="285750" y="160739"/>
                </a:lnTo>
                <a:lnTo>
                  <a:pt x="28575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7"/>
          <p:cNvSpPr/>
          <p:nvPr/>
        </p:nvSpPr>
        <p:spPr>
          <a:xfrm flipH="1">
            <a:off x="6594475" y="1419400"/>
            <a:ext cx="1152300" cy="11523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5" name="Shape 45"/>
        <p:cNvGrpSpPr/>
        <p:nvPr/>
      </p:nvGrpSpPr>
      <p:grpSpPr>
        <a:xfrm>
          <a:off x="0" y="0"/>
          <a:ext cx="0" cy="0"/>
          <a:chOff x="0" y="0"/>
          <a:chExt cx="0" cy="0"/>
        </a:xfrm>
      </p:grpSpPr>
      <p:sp>
        <p:nvSpPr>
          <p:cNvPr id="46" name="Google Shape;46;p8"/>
          <p:cNvSpPr txBox="1"/>
          <p:nvPr>
            <p:ph type="title"/>
          </p:nvPr>
        </p:nvSpPr>
        <p:spPr>
          <a:xfrm>
            <a:off x="1388100" y="1199575"/>
            <a:ext cx="6367800" cy="2529300"/>
          </a:xfrm>
          <a:prstGeom prst="rect">
            <a:avLst/>
          </a:prstGeom>
        </p:spPr>
        <p:txBody>
          <a:bodyPr anchorCtr="0" anchor="ctr" bIns="91425" lIns="91425" spcFirstLastPara="1" rIns="91425" wrap="square" tIns="91425">
            <a:noAutofit/>
          </a:bodyPr>
          <a:lstStyle>
            <a:lvl1pPr lvl="0" algn="ctr">
              <a:spcBef>
                <a:spcPts val="0"/>
              </a:spcBef>
              <a:spcAft>
                <a:spcPts val="0"/>
              </a:spcAft>
              <a:buSzPts val="4800"/>
              <a:buNone/>
              <a:defRPr sz="56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47" name="Google Shape;47;p8"/>
          <p:cNvSpPr/>
          <p:nvPr/>
        </p:nvSpPr>
        <p:spPr>
          <a:xfrm flipH="1">
            <a:off x="7271700" y="641925"/>
            <a:ext cx="1152300" cy="11523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8" name="Google Shape;48;p8"/>
          <p:cNvPicPr preferRelativeResize="0"/>
          <p:nvPr/>
        </p:nvPicPr>
        <p:blipFill rotWithShape="1">
          <a:blip r:embed="rId2">
            <a:alphaModFix/>
          </a:blip>
          <a:srcRect b="37830" l="35695" r="0" t="0"/>
          <a:stretch/>
        </p:blipFill>
        <p:spPr>
          <a:xfrm flipH="1">
            <a:off x="6705601" y="3443923"/>
            <a:ext cx="2438399" cy="1699725"/>
          </a:xfrm>
          <a:prstGeom prst="rect">
            <a:avLst/>
          </a:prstGeom>
          <a:noFill/>
          <a:ln>
            <a:noFill/>
          </a:ln>
        </p:spPr>
      </p:pic>
      <p:sp>
        <p:nvSpPr>
          <p:cNvPr id="49" name="Google Shape;49;p8"/>
          <p:cNvSpPr/>
          <p:nvPr/>
        </p:nvSpPr>
        <p:spPr>
          <a:xfrm>
            <a:off x="127347" y="3686724"/>
            <a:ext cx="3791903" cy="1456754"/>
          </a:xfrm>
          <a:custGeom>
            <a:rect b="b" l="l" r="r" t="t"/>
            <a:pathLst>
              <a:path extrusionOk="0" h="109778" w="285750">
                <a:moveTo>
                  <a:pt x="217594" y="0"/>
                </a:moveTo>
                <a:lnTo>
                  <a:pt x="215917" y="245"/>
                </a:lnTo>
                <a:lnTo>
                  <a:pt x="214241" y="532"/>
                </a:lnTo>
                <a:lnTo>
                  <a:pt x="213014" y="777"/>
                </a:lnTo>
                <a:lnTo>
                  <a:pt x="211829" y="1063"/>
                </a:lnTo>
                <a:lnTo>
                  <a:pt x="210684" y="1390"/>
                </a:lnTo>
                <a:lnTo>
                  <a:pt x="209539" y="1758"/>
                </a:lnTo>
                <a:lnTo>
                  <a:pt x="208394" y="2208"/>
                </a:lnTo>
                <a:lnTo>
                  <a:pt x="207290" y="2658"/>
                </a:lnTo>
                <a:lnTo>
                  <a:pt x="206227" y="3148"/>
                </a:lnTo>
                <a:lnTo>
                  <a:pt x="205164" y="3680"/>
                </a:lnTo>
                <a:lnTo>
                  <a:pt x="204101" y="4211"/>
                </a:lnTo>
                <a:lnTo>
                  <a:pt x="203079" y="4825"/>
                </a:lnTo>
                <a:lnTo>
                  <a:pt x="202057" y="5479"/>
                </a:lnTo>
                <a:lnTo>
                  <a:pt x="201076" y="6133"/>
                </a:lnTo>
                <a:lnTo>
                  <a:pt x="200095" y="6828"/>
                </a:lnTo>
                <a:lnTo>
                  <a:pt x="199113" y="7564"/>
                </a:lnTo>
                <a:lnTo>
                  <a:pt x="198173" y="8300"/>
                </a:lnTo>
                <a:lnTo>
                  <a:pt x="197233" y="9077"/>
                </a:lnTo>
                <a:lnTo>
                  <a:pt x="196088" y="10058"/>
                </a:lnTo>
                <a:lnTo>
                  <a:pt x="194984" y="11080"/>
                </a:lnTo>
                <a:lnTo>
                  <a:pt x="193921" y="12143"/>
                </a:lnTo>
                <a:lnTo>
                  <a:pt x="192899" y="13206"/>
                </a:lnTo>
                <a:lnTo>
                  <a:pt x="191917" y="14310"/>
                </a:lnTo>
                <a:lnTo>
                  <a:pt x="190936" y="15455"/>
                </a:lnTo>
                <a:lnTo>
                  <a:pt x="189996" y="16600"/>
                </a:lnTo>
                <a:lnTo>
                  <a:pt x="189096" y="17744"/>
                </a:lnTo>
                <a:lnTo>
                  <a:pt x="188197" y="18930"/>
                </a:lnTo>
                <a:lnTo>
                  <a:pt x="187379" y="20157"/>
                </a:lnTo>
                <a:lnTo>
                  <a:pt x="186561" y="21383"/>
                </a:lnTo>
                <a:lnTo>
                  <a:pt x="185785" y="22651"/>
                </a:lnTo>
                <a:lnTo>
                  <a:pt x="185008" y="23918"/>
                </a:lnTo>
                <a:lnTo>
                  <a:pt x="184272" y="25226"/>
                </a:lnTo>
                <a:lnTo>
                  <a:pt x="183577" y="26576"/>
                </a:lnTo>
                <a:lnTo>
                  <a:pt x="182882" y="27925"/>
                </a:lnTo>
                <a:lnTo>
                  <a:pt x="181737" y="30255"/>
                </a:lnTo>
                <a:lnTo>
                  <a:pt x="180551" y="32586"/>
                </a:lnTo>
                <a:lnTo>
                  <a:pt x="179325" y="34916"/>
                </a:lnTo>
                <a:lnTo>
                  <a:pt x="178711" y="36061"/>
                </a:lnTo>
                <a:lnTo>
                  <a:pt x="178057" y="37206"/>
                </a:lnTo>
                <a:lnTo>
                  <a:pt x="177567" y="37942"/>
                </a:lnTo>
                <a:lnTo>
                  <a:pt x="177076" y="38678"/>
                </a:lnTo>
                <a:lnTo>
                  <a:pt x="176585" y="39373"/>
                </a:lnTo>
                <a:lnTo>
                  <a:pt x="176013" y="40068"/>
                </a:lnTo>
                <a:lnTo>
                  <a:pt x="175440" y="40722"/>
                </a:lnTo>
                <a:lnTo>
                  <a:pt x="174868" y="41335"/>
                </a:lnTo>
                <a:lnTo>
                  <a:pt x="174255" y="41908"/>
                </a:lnTo>
                <a:lnTo>
                  <a:pt x="173601" y="42439"/>
                </a:lnTo>
                <a:lnTo>
                  <a:pt x="172906" y="42971"/>
                </a:lnTo>
                <a:lnTo>
                  <a:pt x="172210" y="43421"/>
                </a:lnTo>
                <a:lnTo>
                  <a:pt x="171475" y="43870"/>
                </a:lnTo>
                <a:lnTo>
                  <a:pt x="170698" y="44238"/>
                </a:lnTo>
                <a:lnTo>
                  <a:pt x="169880" y="44606"/>
                </a:lnTo>
                <a:lnTo>
                  <a:pt x="169062" y="44892"/>
                </a:lnTo>
                <a:lnTo>
                  <a:pt x="168204" y="45138"/>
                </a:lnTo>
                <a:lnTo>
                  <a:pt x="167304" y="45383"/>
                </a:lnTo>
                <a:lnTo>
                  <a:pt x="166486" y="45506"/>
                </a:lnTo>
                <a:lnTo>
                  <a:pt x="165669" y="45628"/>
                </a:lnTo>
                <a:lnTo>
                  <a:pt x="164851" y="45710"/>
                </a:lnTo>
                <a:lnTo>
                  <a:pt x="164033" y="45751"/>
                </a:lnTo>
                <a:lnTo>
                  <a:pt x="163216" y="45710"/>
                </a:lnTo>
                <a:lnTo>
                  <a:pt x="162398" y="45669"/>
                </a:lnTo>
                <a:lnTo>
                  <a:pt x="161621" y="45628"/>
                </a:lnTo>
                <a:lnTo>
                  <a:pt x="160803" y="45506"/>
                </a:lnTo>
                <a:lnTo>
                  <a:pt x="160027" y="45342"/>
                </a:lnTo>
                <a:lnTo>
                  <a:pt x="159250" y="45179"/>
                </a:lnTo>
                <a:lnTo>
                  <a:pt x="158473" y="44974"/>
                </a:lnTo>
                <a:lnTo>
                  <a:pt x="157696" y="44770"/>
                </a:lnTo>
                <a:lnTo>
                  <a:pt x="156919" y="44484"/>
                </a:lnTo>
                <a:lnTo>
                  <a:pt x="156142" y="44238"/>
                </a:lnTo>
                <a:lnTo>
                  <a:pt x="154589" y="43584"/>
                </a:lnTo>
                <a:lnTo>
                  <a:pt x="153567" y="43093"/>
                </a:lnTo>
                <a:lnTo>
                  <a:pt x="152585" y="42603"/>
                </a:lnTo>
                <a:lnTo>
                  <a:pt x="151645" y="42071"/>
                </a:lnTo>
                <a:lnTo>
                  <a:pt x="150705" y="41499"/>
                </a:lnTo>
                <a:lnTo>
                  <a:pt x="149764" y="40886"/>
                </a:lnTo>
                <a:lnTo>
                  <a:pt x="148906" y="40231"/>
                </a:lnTo>
                <a:lnTo>
                  <a:pt x="148047" y="39577"/>
                </a:lnTo>
                <a:lnTo>
                  <a:pt x="147188" y="38882"/>
                </a:lnTo>
                <a:lnTo>
                  <a:pt x="146412" y="38146"/>
                </a:lnTo>
                <a:lnTo>
                  <a:pt x="145594" y="37410"/>
                </a:lnTo>
                <a:lnTo>
                  <a:pt x="144858" y="36634"/>
                </a:lnTo>
                <a:lnTo>
                  <a:pt x="144122" y="35816"/>
                </a:lnTo>
                <a:lnTo>
                  <a:pt x="143386" y="34998"/>
                </a:lnTo>
                <a:lnTo>
                  <a:pt x="142691" y="34180"/>
                </a:lnTo>
                <a:lnTo>
                  <a:pt x="141996" y="33281"/>
                </a:lnTo>
                <a:lnTo>
                  <a:pt x="141342" y="32381"/>
                </a:lnTo>
                <a:lnTo>
                  <a:pt x="139011" y="29070"/>
                </a:lnTo>
                <a:lnTo>
                  <a:pt x="136722" y="25758"/>
                </a:lnTo>
                <a:lnTo>
                  <a:pt x="134473" y="22405"/>
                </a:lnTo>
                <a:lnTo>
                  <a:pt x="132183" y="19053"/>
                </a:lnTo>
                <a:lnTo>
                  <a:pt x="131079" y="17458"/>
                </a:lnTo>
                <a:lnTo>
                  <a:pt x="129894" y="15945"/>
                </a:lnTo>
                <a:lnTo>
                  <a:pt x="128708" y="14433"/>
                </a:lnTo>
                <a:lnTo>
                  <a:pt x="127482" y="13002"/>
                </a:lnTo>
                <a:lnTo>
                  <a:pt x="126173" y="11612"/>
                </a:lnTo>
                <a:lnTo>
                  <a:pt x="125478" y="10916"/>
                </a:lnTo>
                <a:lnTo>
                  <a:pt x="124783" y="10262"/>
                </a:lnTo>
                <a:lnTo>
                  <a:pt x="124047" y="9649"/>
                </a:lnTo>
                <a:lnTo>
                  <a:pt x="123311" y="9036"/>
                </a:lnTo>
                <a:lnTo>
                  <a:pt x="122575" y="8422"/>
                </a:lnTo>
                <a:lnTo>
                  <a:pt x="121758" y="7850"/>
                </a:lnTo>
                <a:lnTo>
                  <a:pt x="120367" y="6910"/>
                </a:lnTo>
                <a:lnTo>
                  <a:pt x="118936" y="6051"/>
                </a:lnTo>
                <a:lnTo>
                  <a:pt x="117465" y="5274"/>
                </a:lnTo>
                <a:lnTo>
                  <a:pt x="116729" y="4906"/>
                </a:lnTo>
                <a:lnTo>
                  <a:pt x="115952" y="4579"/>
                </a:lnTo>
                <a:lnTo>
                  <a:pt x="115216" y="4293"/>
                </a:lnTo>
                <a:lnTo>
                  <a:pt x="114439" y="4007"/>
                </a:lnTo>
                <a:lnTo>
                  <a:pt x="113621" y="3761"/>
                </a:lnTo>
                <a:lnTo>
                  <a:pt x="112844" y="3516"/>
                </a:lnTo>
                <a:lnTo>
                  <a:pt x="112027" y="3353"/>
                </a:lnTo>
                <a:lnTo>
                  <a:pt x="111209" y="3189"/>
                </a:lnTo>
                <a:lnTo>
                  <a:pt x="110391" y="3066"/>
                </a:lnTo>
                <a:lnTo>
                  <a:pt x="109533" y="2944"/>
                </a:lnTo>
                <a:lnTo>
                  <a:pt x="108388" y="2903"/>
                </a:lnTo>
                <a:lnTo>
                  <a:pt x="107284" y="2862"/>
                </a:lnTo>
                <a:lnTo>
                  <a:pt x="106221" y="2944"/>
                </a:lnTo>
                <a:lnTo>
                  <a:pt x="105199" y="3066"/>
                </a:lnTo>
                <a:lnTo>
                  <a:pt x="104177" y="3271"/>
                </a:lnTo>
                <a:lnTo>
                  <a:pt x="103195" y="3516"/>
                </a:lnTo>
                <a:lnTo>
                  <a:pt x="102214" y="3843"/>
                </a:lnTo>
                <a:lnTo>
                  <a:pt x="101274" y="4211"/>
                </a:lnTo>
                <a:lnTo>
                  <a:pt x="100374" y="4661"/>
                </a:lnTo>
                <a:lnTo>
                  <a:pt x="99516" y="5152"/>
                </a:lnTo>
                <a:lnTo>
                  <a:pt x="98657" y="5724"/>
                </a:lnTo>
                <a:lnTo>
                  <a:pt x="97839" y="6337"/>
                </a:lnTo>
                <a:lnTo>
                  <a:pt x="97022" y="7032"/>
                </a:lnTo>
                <a:lnTo>
                  <a:pt x="96245" y="7809"/>
                </a:lnTo>
                <a:lnTo>
                  <a:pt x="95509" y="8627"/>
                </a:lnTo>
                <a:lnTo>
                  <a:pt x="94814" y="9485"/>
                </a:lnTo>
                <a:lnTo>
                  <a:pt x="93955" y="10630"/>
                </a:lnTo>
                <a:lnTo>
                  <a:pt x="93178" y="11816"/>
                </a:lnTo>
                <a:lnTo>
                  <a:pt x="92483" y="13043"/>
                </a:lnTo>
                <a:lnTo>
                  <a:pt x="91829" y="14310"/>
                </a:lnTo>
                <a:lnTo>
                  <a:pt x="91216" y="15577"/>
                </a:lnTo>
                <a:lnTo>
                  <a:pt x="90603" y="16845"/>
                </a:lnTo>
                <a:lnTo>
                  <a:pt x="89540" y="19462"/>
                </a:lnTo>
                <a:lnTo>
                  <a:pt x="88517" y="21996"/>
                </a:lnTo>
                <a:lnTo>
                  <a:pt x="87536" y="24531"/>
                </a:lnTo>
                <a:lnTo>
                  <a:pt x="86514" y="27025"/>
                </a:lnTo>
                <a:lnTo>
                  <a:pt x="85983" y="28293"/>
                </a:lnTo>
                <a:lnTo>
                  <a:pt x="85410" y="29479"/>
                </a:lnTo>
                <a:lnTo>
                  <a:pt x="84838" y="30623"/>
                </a:lnTo>
                <a:lnTo>
                  <a:pt x="84265" y="31686"/>
                </a:lnTo>
                <a:lnTo>
                  <a:pt x="83652" y="32749"/>
                </a:lnTo>
                <a:lnTo>
                  <a:pt x="83039" y="33772"/>
                </a:lnTo>
                <a:lnTo>
                  <a:pt x="82385" y="34753"/>
                </a:lnTo>
                <a:lnTo>
                  <a:pt x="81730" y="35734"/>
                </a:lnTo>
                <a:lnTo>
                  <a:pt x="81035" y="36674"/>
                </a:lnTo>
                <a:lnTo>
                  <a:pt x="80340" y="37615"/>
                </a:lnTo>
                <a:lnTo>
                  <a:pt x="79604" y="38514"/>
                </a:lnTo>
                <a:lnTo>
                  <a:pt x="78868" y="39373"/>
                </a:lnTo>
                <a:lnTo>
                  <a:pt x="78092" y="40231"/>
                </a:lnTo>
                <a:lnTo>
                  <a:pt x="77274" y="41049"/>
                </a:lnTo>
                <a:lnTo>
                  <a:pt x="76456" y="41826"/>
                </a:lnTo>
                <a:lnTo>
                  <a:pt x="75639" y="42603"/>
                </a:lnTo>
                <a:lnTo>
                  <a:pt x="74780" y="43339"/>
                </a:lnTo>
                <a:lnTo>
                  <a:pt x="73880" y="44034"/>
                </a:lnTo>
                <a:lnTo>
                  <a:pt x="72981" y="44729"/>
                </a:lnTo>
                <a:lnTo>
                  <a:pt x="72081" y="45383"/>
                </a:lnTo>
                <a:lnTo>
                  <a:pt x="71141" y="46037"/>
                </a:lnTo>
                <a:lnTo>
                  <a:pt x="70201" y="46651"/>
                </a:lnTo>
                <a:lnTo>
                  <a:pt x="69219" y="47223"/>
                </a:lnTo>
                <a:lnTo>
                  <a:pt x="68197" y="47795"/>
                </a:lnTo>
                <a:lnTo>
                  <a:pt x="67216" y="48327"/>
                </a:lnTo>
                <a:lnTo>
                  <a:pt x="66153" y="48858"/>
                </a:lnTo>
                <a:lnTo>
                  <a:pt x="65090" y="49349"/>
                </a:lnTo>
                <a:lnTo>
                  <a:pt x="64027" y="49799"/>
                </a:lnTo>
                <a:lnTo>
                  <a:pt x="62923" y="50248"/>
                </a:lnTo>
                <a:lnTo>
                  <a:pt x="61819" y="50657"/>
                </a:lnTo>
                <a:lnTo>
                  <a:pt x="60715" y="51066"/>
                </a:lnTo>
                <a:lnTo>
                  <a:pt x="59530" y="51434"/>
                </a:lnTo>
                <a:lnTo>
                  <a:pt x="58385" y="51761"/>
                </a:lnTo>
                <a:lnTo>
                  <a:pt x="57199" y="52088"/>
                </a:lnTo>
                <a:lnTo>
                  <a:pt x="55605" y="52456"/>
                </a:lnTo>
                <a:lnTo>
                  <a:pt x="53969" y="52783"/>
                </a:lnTo>
                <a:lnTo>
                  <a:pt x="52375" y="52988"/>
                </a:lnTo>
                <a:lnTo>
                  <a:pt x="50780" y="53192"/>
                </a:lnTo>
                <a:lnTo>
                  <a:pt x="49226" y="53274"/>
                </a:lnTo>
                <a:lnTo>
                  <a:pt x="47673" y="53315"/>
                </a:lnTo>
                <a:lnTo>
                  <a:pt x="46078" y="53274"/>
                </a:lnTo>
                <a:lnTo>
                  <a:pt x="44565" y="53192"/>
                </a:lnTo>
                <a:lnTo>
                  <a:pt x="43012" y="53070"/>
                </a:lnTo>
                <a:lnTo>
                  <a:pt x="41499" y="52865"/>
                </a:lnTo>
                <a:lnTo>
                  <a:pt x="39986" y="52579"/>
                </a:lnTo>
                <a:lnTo>
                  <a:pt x="38514" y="52252"/>
                </a:lnTo>
                <a:lnTo>
                  <a:pt x="37042" y="51843"/>
                </a:lnTo>
                <a:lnTo>
                  <a:pt x="35611" y="51434"/>
                </a:lnTo>
                <a:lnTo>
                  <a:pt x="34180" y="50944"/>
                </a:lnTo>
                <a:lnTo>
                  <a:pt x="32749" y="50371"/>
                </a:lnTo>
                <a:lnTo>
                  <a:pt x="31400" y="49758"/>
                </a:lnTo>
                <a:lnTo>
                  <a:pt x="30010" y="49104"/>
                </a:lnTo>
                <a:lnTo>
                  <a:pt x="28702" y="48409"/>
                </a:lnTo>
                <a:lnTo>
                  <a:pt x="27393" y="47673"/>
                </a:lnTo>
                <a:lnTo>
                  <a:pt x="26085" y="46855"/>
                </a:lnTo>
                <a:lnTo>
                  <a:pt x="24858" y="46037"/>
                </a:lnTo>
                <a:lnTo>
                  <a:pt x="23632" y="45138"/>
                </a:lnTo>
                <a:lnTo>
                  <a:pt x="22405" y="44197"/>
                </a:lnTo>
                <a:lnTo>
                  <a:pt x="21261" y="43216"/>
                </a:lnTo>
                <a:lnTo>
                  <a:pt x="20116" y="42194"/>
                </a:lnTo>
                <a:lnTo>
                  <a:pt x="19012" y="41131"/>
                </a:lnTo>
                <a:lnTo>
                  <a:pt x="17949" y="40027"/>
                </a:lnTo>
                <a:lnTo>
                  <a:pt x="16927" y="38882"/>
                </a:lnTo>
                <a:lnTo>
                  <a:pt x="15945" y="37737"/>
                </a:lnTo>
                <a:lnTo>
                  <a:pt x="14964" y="36511"/>
                </a:lnTo>
                <a:lnTo>
                  <a:pt x="14065" y="35284"/>
                </a:lnTo>
                <a:lnTo>
                  <a:pt x="13043" y="33731"/>
                </a:lnTo>
                <a:lnTo>
                  <a:pt x="12061" y="32177"/>
                </a:lnTo>
                <a:lnTo>
                  <a:pt x="11203" y="30582"/>
                </a:lnTo>
                <a:lnTo>
                  <a:pt x="10385" y="28947"/>
                </a:lnTo>
                <a:lnTo>
                  <a:pt x="9649" y="27271"/>
                </a:lnTo>
                <a:lnTo>
                  <a:pt x="8954" y="25594"/>
                </a:lnTo>
                <a:lnTo>
                  <a:pt x="8382" y="23836"/>
                </a:lnTo>
                <a:lnTo>
                  <a:pt x="7891" y="22078"/>
                </a:lnTo>
                <a:lnTo>
                  <a:pt x="7687" y="21465"/>
                </a:lnTo>
                <a:lnTo>
                  <a:pt x="7441" y="20933"/>
                </a:lnTo>
                <a:lnTo>
                  <a:pt x="7155" y="20525"/>
                </a:lnTo>
                <a:lnTo>
                  <a:pt x="6991" y="20361"/>
                </a:lnTo>
                <a:lnTo>
                  <a:pt x="6787" y="20198"/>
                </a:lnTo>
                <a:lnTo>
                  <a:pt x="6583" y="20034"/>
                </a:lnTo>
                <a:lnTo>
                  <a:pt x="6378" y="19911"/>
                </a:lnTo>
                <a:lnTo>
                  <a:pt x="5928" y="19748"/>
                </a:lnTo>
                <a:lnTo>
                  <a:pt x="5397" y="19666"/>
                </a:lnTo>
                <a:lnTo>
                  <a:pt x="4825" y="19666"/>
                </a:lnTo>
                <a:lnTo>
                  <a:pt x="4334" y="19748"/>
                </a:lnTo>
                <a:lnTo>
                  <a:pt x="3884" y="19870"/>
                </a:lnTo>
                <a:lnTo>
                  <a:pt x="3475" y="20116"/>
                </a:lnTo>
                <a:lnTo>
                  <a:pt x="3107" y="20402"/>
                </a:lnTo>
                <a:lnTo>
                  <a:pt x="2821" y="20770"/>
                </a:lnTo>
                <a:lnTo>
                  <a:pt x="2576" y="21261"/>
                </a:lnTo>
                <a:lnTo>
                  <a:pt x="2412" y="21751"/>
                </a:lnTo>
                <a:lnTo>
                  <a:pt x="2290" y="22364"/>
                </a:lnTo>
                <a:lnTo>
                  <a:pt x="1390" y="29969"/>
                </a:lnTo>
                <a:lnTo>
                  <a:pt x="940" y="33772"/>
                </a:lnTo>
                <a:lnTo>
                  <a:pt x="572" y="37574"/>
                </a:lnTo>
                <a:lnTo>
                  <a:pt x="368" y="40313"/>
                </a:lnTo>
                <a:lnTo>
                  <a:pt x="204" y="43053"/>
                </a:lnTo>
                <a:lnTo>
                  <a:pt x="82" y="45833"/>
                </a:lnTo>
                <a:lnTo>
                  <a:pt x="0" y="48572"/>
                </a:lnTo>
                <a:lnTo>
                  <a:pt x="0" y="51312"/>
                </a:lnTo>
                <a:lnTo>
                  <a:pt x="41" y="54051"/>
                </a:lnTo>
                <a:lnTo>
                  <a:pt x="123" y="56831"/>
                </a:lnTo>
                <a:lnTo>
                  <a:pt x="204" y="59570"/>
                </a:lnTo>
                <a:lnTo>
                  <a:pt x="368" y="62187"/>
                </a:lnTo>
                <a:lnTo>
                  <a:pt x="532" y="64763"/>
                </a:lnTo>
                <a:lnTo>
                  <a:pt x="736" y="67339"/>
                </a:lnTo>
                <a:lnTo>
                  <a:pt x="981" y="69955"/>
                </a:lnTo>
                <a:lnTo>
                  <a:pt x="1267" y="72531"/>
                </a:lnTo>
                <a:lnTo>
                  <a:pt x="1595" y="75107"/>
                </a:lnTo>
                <a:lnTo>
                  <a:pt x="1922" y="77683"/>
                </a:lnTo>
                <a:lnTo>
                  <a:pt x="2330" y="80218"/>
                </a:lnTo>
                <a:lnTo>
                  <a:pt x="2739" y="82793"/>
                </a:lnTo>
                <a:lnTo>
                  <a:pt x="3189" y="85328"/>
                </a:lnTo>
                <a:lnTo>
                  <a:pt x="3680" y="87904"/>
                </a:lnTo>
                <a:lnTo>
                  <a:pt x="4211" y="90439"/>
                </a:lnTo>
                <a:lnTo>
                  <a:pt x="4784" y="92974"/>
                </a:lnTo>
                <a:lnTo>
                  <a:pt x="5356" y="95509"/>
                </a:lnTo>
                <a:lnTo>
                  <a:pt x="6010" y="98003"/>
                </a:lnTo>
                <a:lnTo>
                  <a:pt x="6705" y="100538"/>
                </a:lnTo>
                <a:lnTo>
                  <a:pt x="6951" y="101274"/>
                </a:lnTo>
                <a:lnTo>
                  <a:pt x="7196" y="102010"/>
                </a:lnTo>
                <a:lnTo>
                  <a:pt x="7768" y="103482"/>
                </a:lnTo>
                <a:lnTo>
                  <a:pt x="8136" y="104218"/>
                </a:lnTo>
                <a:lnTo>
                  <a:pt x="8504" y="104913"/>
                </a:lnTo>
                <a:lnTo>
                  <a:pt x="8913" y="105526"/>
                </a:lnTo>
                <a:lnTo>
                  <a:pt x="9363" y="106139"/>
                </a:lnTo>
                <a:lnTo>
                  <a:pt x="9853" y="106712"/>
                </a:lnTo>
                <a:lnTo>
                  <a:pt x="10344" y="107202"/>
                </a:lnTo>
                <a:lnTo>
                  <a:pt x="10876" y="107652"/>
                </a:lnTo>
                <a:lnTo>
                  <a:pt x="11448" y="108061"/>
                </a:lnTo>
                <a:lnTo>
                  <a:pt x="12061" y="108429"/>
                </a:lnTo>
                <a:lnTo>
                  <a:pt x="12675" y="108756"/>
                </a:lnTo>
                <a:lnTo>
                  <a:pt x="13370" y="109042"/>
                </a:lnTo>
                <a:lnTo>
                  <a:pt x="14024" y="109287"/>
                </a:lnTo>
                <a:lnTo>
                  <a:pt x="14760" y="109451"/>
                </a:lnTo>
                <a:lnTo>
                  <a:pt x="15496" y="109574"/>
                </a:lnTo>
                <a:lnTo>
                  <a:pt x="16232" y="109696"/>
                </a:lnTo>
                <a:lnTo>
                  <a:pt x="17008" y="109737"/>
                </a:lnTo>
                <a:lnTo>
                  <a:pt x="19053" y="109778"/>
                </a:lnTo>
                <a:lnTo>
                  <a:pt x="21056" y="109778"/>
                </a:lnTo>
                <a:lnTo>
                  <a:pt x="25104" y="109696"/>
                </a:lnTo>
                <a:lnTo>
                  <a:pt x="33240" y="109451"/>
                </a:lnTo>
                <a:lnTo>
                  <a:pt x="35407" y="109369"/>
                </a:lnTo>
                <a:lnTo>
                  <a:pt x="37574" y="109287"/>
                </a:lnTo>
                <a:lnTo>
                  <a:pt x="41908" y="109001"/>
                </a:lnTo>
                <a:lnTo>
                  <a:pt x="48041" y="108592"/>
                </a:lnTo>
                <a:lnTo>
                  <a:pt x="54133" y="108143"/>
                </a:lnTo>
                <a:lnTo>
                  <a:pt x="59284" y="107734"/>
                </a:lnTo>
                <a:lnTo>
                  <a:pt x="64395" y="107284"/>
                </a:lnTo>
                <a:lnTo>
                  <a:pt x="70119" y="106793"/>
                </a:lnTo>
                <a:lnTo>
                  <a:pt x="75802" y="106221"/>
                </a:lnTo>
                <a:lnTo>
                  <a:pt x="86514" y="105199"/>
                </a:lnTo>
                <a:lnTo>
                  <a:pt x="97308" y="104136"/>
                </a:lnTo>
                <a:lnTo>
                  <a:pt x="106139" y="103318"/>
                </a:lnTo>
                <a:lnTo>
                  <a:pt x="111945" y="102746"/>
                </a:lnTo>
                <a:lnTo>
                  <a:pt x="117792" y="102214"/>
                </a:lnTo>
                <a:lnTo>
                  <a:pt x="123025" y="101805"/>
                </a:lnTo>
                <a:lnTo>
                  <a:pt x="128258" y="101396"/>
                </a:lnTo>
                <a:lnTo>
                  <a:pt x="134677" y="100947"/>
                </a:lnTo>
                <a:lnTo>
                  <a:pt x="141096" y="100538"/>
                </a:lnTo>
                <a:lnTo>
                  <a:pt x="145062" y="100252"/>
                </a:lnTo>
                <a:lnTo>
                  <a:pt x="147066" y="100170"/>
                </a:lnTo>
                <a:lnTo>
                  <a:pt x="149069" y="100088"/>
                </a:lnTo>
                <a:lnTo>
                  <a:pt x="162357" y="99843"/>
                </a:lnTo>
                <a:lnTo>
                  <a:pt x="168981" y="99761"/>
                </a:lnTo>
                <a:lnTo>
                  <a:pt x="172292" y="99720"/>
                </a:lnTo>
                <a:lnTo>
                  <a:pt x="175604" y="99720"/>
                </a:lnTo>
                <a:lnTo>
                  <a:pt x="178016" y="99761"/>
                </a:lnTo>
                <a:lnTo>
                  <a:pt x="180469" y="99843"/>
                </a:lnTo>
                <a:lnTo>
                  <a:pt x="185335" y="100047"/>
                </a:lnTo>
                <a:lnTo>
                  <a:pt x="190200" y="100293"/>
                </a:lnTo>
                <a:lnTo>
                  <a:pt x="195025" y="100661"/>
                </a:lnTo>
                <a:lnTo>
                  <a:pt x="199972" y="101069"/>
                </a:lnTo>
                <a:lnTo>
                  <a:pt x="204919" y="101519"/>
                </a:lnTo>
                <a:lnTo>
                  <a:pt x="209825" y="102051"/>
                </a:lnTo>
                <a:lnTo>
                  <a:pt x="214732" y="102582"/>
                </a:lnTo>
                <a:lnTo>
                  <a:pt x="219679" y="103155"/>
                </a:lnTo>
                <a:lnTo>
                  <a:pt x="224585" y="103768"/>
                </a:lnTo>
                <a:lnTo>
                  <a:pt x="229491" y="104381"/>
                </a:lnTo>
                <a:lnTo>
                  <a:pt x="234398" y="104953"/>
                </a:lnTo>
                <a:lnTo>
                  <a:pt x="237668" y="105321"/>
                </a:lnTo>
                <a:lnTo>
                  <a:pt x="240898" y="105608"/>
                </a:lnTo>
                <a:lnTo>
                  <a:pt x="247399" y="106180"/>
                </a:lnTo>
                <a:lnTo>
                  <a:pt x="250139" y="106425"/>
                </a:lnTo>
                <a:lnTo>
                  <a:pt x="252919" y="106589"/>
                </a:lnTo>
                <a:lnTo>
                  <a:pt x="255699" y="106712"/>
                </a:lnTo>
                <a:lnTo>
                  <a:pt x="258438" y="106793"/>
                </a:lnTo>
                <a:lnTo>
                  <a:pt x="261219" y="106875"/>
                </a:lnTo>
                <a:lnTo>
                  <a:pt x="263999" y="106834"/>
                </a:lnTo>
                <a:lnTo>
                  <a:pt x="266738" y="106793"/>
                </a:lnTo>
                <a:lnTo>
                  <a:pt x="269518" y="106671"/>
                </a:lnTo>
                <a:lnTo>
                  <a:pt x="271236" y="106589"/>
                </a:lnTo>
                <a:lnTo>
                  <a:pt x="272994" y="106466"/>
                </a:lnTo>
                <a:lnTo>
                  <a:pt x="276428" y="106139"/>
                </a:lnTo>
                <a:lnTo>
                  <a:pt x="283338" y="105362"/>
                </a:lnTo>
                <a:lnTo>
                  <a:pt x="283788" y="105281"/>
                </a:lnTo>
                <a:lnTo>
                  <a:pt x="284196" y="105117"/>
                </a:lnTo>
                <a:lnTo>
                  <a:pt x="284523" y="104872"/>
                </a:lnTo>
                <a:lnTo>
                  <a:pt x="284810" y="104586"/>
                </a:lnTo>
                <a:lnTo>
                  <a:pt x="285096" y="104299"/>
                </a:lnTo>
                <a:lnTo>
                  <a:pt x="285341" y="103931"/>
                </a:lnTo>
                <a:lnTo>
                  <a:pt x="285750" y="103155"/>
                </a:lnTo>
                <a:lnTo>
                  <a:pt x="285750" y="102214"/>
                </a:lnTo>
                <a:lnTo>
                  <a:pt x="283583" y="95345"/>
                </a:lnTo>
                <a:lnTo>
                  <a:pt x="282070" y="90603"/>
                </a:lnTo>
                <a:lnTo>
                  <a:pt x="280476" y="85901"/>
                </a:lnTo>
                <a:lnTo>
                  <a:pt x="278840" y="81240"/>
                </a:lnTo>
                <a:lnTo>
                  <a:pt x="277123" y="76620"/>
                </a:lnTo>
                <a:lnTo>
                  <a:pt x="275365" y="72000"/>
                </a:lnTo>
                <a:lnTo>
                  <a:pt x="273484" y="67420"/>
                </a:lnTo>
                <a:lnTo>
                  <a:pt x="271563" y="62882"/>
                </a:lnTo>
                <a:lnTo>
                  <a:pt x="269559" y="58385"/>
                </a:lnTo>
                <a:lnTo>
                  <a:pt x="267515" y="53928"/>
                </a:lnTo>
                <a:lnTo>
                  <a:pt x="265389" y="49472"/>
                </a:lnTo>
                <a:lnTo>
                  <a:pt x="263181" y="45056"/>
                </a:lnTo>
                <a:lnTo>
                  <a:pt x="260892" y="40681"/>
                </a:lnTo>
                <a:lnTo>
                  <a:pt x="258561" y="36306"/>
                </a:lnTo>
                <a:lnTo>
                  <a:pt x="256149" y="32013"/>
                </a:lnTo>
                <a:lnTo>
                  <a:pt x="253655" y="27720"/>
                </a:lnTo>
                <a:lnTo>
                  <a:pt x="251079" y="23468"/>
                </a:lnTo>
                <a:lnTo>
                  <a:pt x="249811" y="21424"/>
                </a:lnTo>
                <a:lnTo>
                  <a:pt x="248503" y="19462"/>
                </a:lnTo>
                <a:lnTo>
                  <a:pt x="247113" y="17499"/>
                </a:lnTo>
                <a:lnTo>
                  <a:pt x="245682" y="15618"/>
                </a:lnTo>
                <a:lnTo>
                  <a:pt x="244169" y="13778"/>
                </a:lnTo>
                <a:lnTo>
                  <a:pt x="242616" y="11980"/>
                </a:lnTo>
                <a:lnTo>
                  <a:pt x="241798" y="11121"/>
                </a:lnTo>
                <a:lnTo>
                  <a:pt x="240939" y="10262"/>
                </a:lnTo>
                <a:lnTo>
                  <a:pt x="240081" y="9445"/>
                </a:lnTo>
                <a:lnTo>
                  <a:pt x="239222" y="8627"/>
                </a:lnTo>
                <a:lnTo>
                  <a:pt x="238364" y="7891"/>
                </a:lnTo>
                <a:lnTo>
                  <a:pt x="237546" y="7155"/>
                </a:lnTo>
                <a:lnTo>
                  <a:pt x="236646" y="6460"/>
                </a:lnTo>
                <a:lnTo>
                  <a:pt x="235788" y="5806"/>
                </a:lnTo>
                <a:lnTo>
                  <a:pt x="234888" y="5192"/>
                </a:lnTo>
                <a:lnTo>
                  <a:pt x="233989" y="4579"/>
                </a:lnTo>
                <a:lnTo>
                  <a:pt x="233048" y="4007"/>
                </a:lnTo>
                <a:lnTo>
                  <a:pt x="232108" y="3475"/>
                </a:lnTo>
                <a:lnTo>
                  <a:pt x="231127" y="2985"/>
                </a:lnTo>
                <a:lnTo>
                  <a:pt x="230145" y="2535"/>
                </a:lnTo>
                <a:lnTo>
                  <a:pt x="229123" y="2085"/>
                </a:lnTo>
                <a:lnTo>
                  <a:pt x="228101" y="1717"/>
                </a:lnTo>
                <a:lnTo>
                  <a:pt x="227079" y="1349"/>
                </a:lnTo>
                <a:lnTo>
                  <a:pt x="226016" y="1022"/>
                </a:lnTo>
                <a:lnTo>
                  <a:pt x="224912" y="777"/>
                </a:lnTo>
                <a:lnTo>
                  <a:pt x="223808" y="532"/>
                </a:lnTo>
                <a:lnTo>
                  <a:pt x="222132" y="245"/>
                </a:lnTo>
                <a:lnTo>
                  <a:pt x="22045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8"/>
          <p:cNvSpPr/>
          <p:nvPr/>
        </p:nvSpPr>
        <p:spPr>
          <a:xfrm flipH="1">
            <a:off x="0" y="0"/>
            <a:ext cx="9144000" cy="5143648"/>
          </a:xfrm>
          <a:custGeom>
            <a:rect b="b" l="l" r="r" t="t"/>
            <a:pathLst>
              <a:path extrusionOk="0" h="160739" w="285750">
                <a:moveTo>
                  <a:pt x="278825" y="6764"/>
                </a:moveTo>
                <a:lnTo>
                  <a:pt x="278825" y="153975"/>
                </a:lnTo>
                <a:lnTo>
                  <a:pt x="6925" y="153975"/>
                </a:lnTo>
                <a:lnTo>
                  <a:pt x="6925" y="6764"/>
                </a:lnTo>
                <a:close/>
                <a:moveTo>
                  <a:pt x="0" y="0"/>
                </a:moveTo>
                <a:lnTo>
                  <a:pt x="0" y="160739"/>
                </a:lnTo>
                <a:lnTo>
                  <a:pt x="285750" y="160739"/>
                </a:lnTo>
                <a:lnTo>
                  <a:pt x="28575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1" name="Shape 51"/>
        <p:cNvGrpSpPr/>
        <p:nvPr/>
      </p:nvGrpSpPr>
      <p:grpSpPr>
        <a:xfrm>
          <a:off x="0" y="0"/>
          <a:ext cx="0" cy="0"/>
          <a:chOff x="0" y="0"/>
          <a:chExt cx="0" cy="0"/>
        </a:xfrm>
      </p:grpSpPr>
      <p:sp>
        <p:nvSpPr>
          <p:cNvPr id="52" name="Google Shape;52;p9"/>
          <p:cNvSpPr txBox="1"/>
          <p:nvPr>
            <p:ph type="title"/>
          </p:nvPr>
        </p:nvSpPr>
        <p:spPr>
          <a:xfrm>
            <a:off x="948600" y="645000"/>
            <a:ext cx="4105500" cy="1922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6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53" name="Google Shape;53;p9"/>
          <p:cNvSpPr txBox="1"/>
          <p:nvPr>
            <p:ph idx="1" type="subTitle"/>
          </p:nvPr>
        </p:nvSpPr>
        <p:spPr>
          <a:xfrm>
            <a:off x="948600" y="2244875"/>
            <a:ext cx="4105500" cy="713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6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pic>
        <p:nvPicPr>
          <p:cNvPr id="54" name="Google Shape;54;p9"/>
          <p:cNvPicPr preferRelativeResize="0"/>
          <p:nvPr/>
        </p:nvPicPr>
        <p:blipFill rotWithShape="1">
          <a:blip r:embed="rId2">
            <a:alphaModFix/>
          </a:blip>
          <a:srcRect b="0" l="122" r="62835" t="0"/>
          <a:stretch/>
        </p:blipFill>
        <p:spPr>
          <a:xfrm rot="5400000">
            <a:off x="2327738" y="2957011"/>
            <a:ext cx="1432374" cy="2788099"/>
          </a:xfrm>
          <a:prstGeom prst="rect">
            <a:avLst/>
          </a:prstGeom>
          <a:noFill/>
          <a:ln>
            <a:noFill/>
          </a:ln>
        </p:spPr>
      </p:pic>
      <p:sp>
        <p:nvSpPr>
          <p:cNvPr id="55" name="Google Shape;55;p9"/>
          <p:cNvSpPr/>
          <p:nvPr/>
        </p:nvSpPr>
        <p:spPr>
          <a:xfrm flipH="1">
            <a:off x="5295898" y="3686724"/>
            <a:ext cx="3791903" cy="1456754"/>
          </a:xfrm>
          <a:custGeom>
            <a:rect b="b" l="l" r="r" t="t"/>
            <a:pathLst>
              <a:path extrusionOk="0" h="109778" w="285750">
                <a:moveTo>
                  <a:pt x="217594" y="0"/>
                </a:moveTo>
                <a:lnTo>
                  <a:pt x="215917" y="245"/>
                </a:lnTo>
                <a:lnTo>
                  <a:pt x="214241" y="532"/>
                </a:lnTo>
                <a:lnTo>
                  <a:pt x="213014" y="777"/>
                </a:lnTo>
                <a:lnTo>
                  <a:pt x="211829" y="1063"/>
                </a:lnTo>
                <a:lnTo>
                  <a:pt x="210684" y="1390"/>
                </a:lnTo>
                <a:lnTo>
                  <a:pt x="209539" y="1758"/>
                </a:lnTo>
                <a:lnTo>
                  <a:pt x="208394" y="2208"/>
                </a:lnTo>
                <a:lnTo>
                  <a:pt x="207290" y="2658"/>
                </a:lnTo>
                <a:lnTo>
                  <a:pt x="206227" y="3148"/>
                </a:lnTo>
                <a:lnTo>
                  <a:pt x="205164" y="3680"/>
                </a:lnTo>
                <a:lnTo>
                  <a:pt x="204101" y="4211"/>
                </a:lnTo>
                <a:lnTo>
                  <a:pt x="203079" y="4825"/>
                </a:lnTo>
                <a:lnTo>
                  <a:pt x="202057" y="5479"/>
                </a:lnTo>
                <a:lnTo>
                  <a:pt x="201076" y="6133"/>
                </a:lnTo>
                <a:lnTo>
                  <a:pt x="200095" y="6828"/>
                </a:lnTo>
                <a:lnTo>
                  <a:pt x="199113" y="7564"/>
                </a:lnTo>
                <a:lnTo>
                  <a:pt x="198173" y="8300"/>
                </a:lnTo>
                <a:lnTo>
                  <a:pt x="197233" y="9077"/>
                </a:lnTo>
                <a:lnTo>
                  <a:pt x="196088" y="10058"/>
                </a:lnTo>
                <a:lnTo>
                  <a:pt x="194984" y="11080"/>
                </a:lnTo>
                <a:lnTo>
                  <a:pt x="193921" y="12143"/>
                </a:lnTo>
                <a:lnTo>
                  <a:pt x="192899" y="13206"/>
                </a:lnTo>
                <a:lnTo>
                  <a:pt x="191917" y="14310"/>
                </a:lnTo>
                <a:lnTo>
                  <a:pt x="190936" y="15455"/>
                </a:lnTo>
                <a:lnTo>
                  <a:pt x="189996" y="16600"/>
                </a:lnTo>
                <a:lnTo>
                  <a:pt x="189096" y="17744"/>
                </a:lnTo>
                <a:lnTo>
                  <a:pt x="188197" y="18930"/>
                </a:lnTo>
                <a:lnTo>
                  <a:pt x="187379" y="20157"/>
                </a:lnTo>
                <a:lnTo>
                  <a:pt x="186561" y="21383"/>
                </a:lnTo>
                <a:lnTo>
                  <a:pt x="185785" y="22651"/>
                </a:lnTo>
                <a:lnTo>
                  <a:pt x="185008" y="23918"/>
                </a:lnTo>
                <a:lnTo>
                  <a:pt x="184272" y="25226"/>
                </a:lnTo>
                <a:lnTo>
                  <a:pt x="183577" y="26576"/>
                </a:lnTo>
                <a:lnTo>
                  <a:pt x="182882" y="27925"/>
                </a:lnTo>
                <a:lnTo>
                  <a:pt x="181737" y="30255"/>
                </a:lnTo>
                <a:lnTo>
                  <a:pt x="180551" y="32586"/>
                </a:lnTo>
                <a:lnTo>
                  <a:pt x="179325" y="34916"/>
                </a:lnTo>
                <a:lnTo>
                  <a:pt x="178711" y="36061"/>
                </a:lnTo>
                <a:lnTo>
                  <a:pt x="178057" y="37206"/>
                </a:lnTo>
                <a:lnTo>
                  <a:pt x="177567" y="37942"/>
                </a:lnTo>
                <a:lnTo>
                  <a:pt x="177076" y="38678"/>
                </a:lnTo>
                <a:lnTo>
                  <a:pt x="176585" y="39373"/>
                </a:lnTo>
                <a:lnTo>
                  <a:pt x="176013" y="40068"/>
                </a:lnTo>
                <a:lnTo>
                  <a:pt x="175440" y="40722"/>
                </a:lnTo>
                <a:lnTo>
                  <a:pt x="174868" y="41335"/>
                </a:lnTo>
                <a:lnTo>
                  <a:pt x="174255" y="41908"/>
                </a:lnTo>
                <a:lnTo>
                  <a:pt x="173601" y="42439"/>
                </a:lnTo>
                <a:lnTo>
                  <a:pt x="172906" y="42971"/>
                </a:lnTo>
                <a:lnTo>
                  <a:pt x="172210" y="43421"/>
                </a:lnTo>
                <a:lnTo>
                  <a:pt x="171475" y="43870"/>
                </a:lnTo>
                <a:lnTo>
                  <a:pt x="170698" y="44238"/>
                </a:lnTo>
                <a:lnTo>
                  <a:pt x="169880" y="44606"/>
                </a:lnTo>
                <a:lnTo>
                  <a:pt x="169062" y="44892"/>
                </a:lnTo>
                <a:lnTo>
                  <a:pt x="168204" y="45138"/>
                </a:lnTo>
                <a:lnTo>
                  <a:pt x="167304" y="45383"/>
                </a:lnTo>
                <a:lnTo>
                  <a:pt x="166486" y="45506"/>
                </a:lnTo>
                <a:lnTo>
                  <a:pt x="165669" y="45628"/>
                </a:lnTo>
                <a:lnTo>
                  <a:pt x="164851" y="45710"/>
                </a:lnTo>
                <a:lnTo>
                  <a:pt x="164033" y="45751"/>
                </a:lnTo>
                <a:lnTo>
                  <a:pt x="163216" y="45710"/>
                </a:lnTo>
                <a:lnTo>
                  <a:pt x="162398" y="45669"/>
                </a:lnTo>
                <a:lnTo>
                  <a:pt x="161621" y="45628"/>
                </a:lnTo>
                <a:lnTo>
                  <a:pt x="160803" y="45506"/>
                </a:lnTo>
                <a:lnTo>
                  <a:pt x="160027" y="45342"/>
                </a:lnTo>
                <a:lnTo>
                  <a:pt x="159250" y="45179"/>
                </a:lnTo>
                <a:lnTo>
                  <a:pt x="158473" y="44974"/>
                </a:lnTo>
                <a:lnTo>
                  <a:pt x="157696" y="44770"/>
                </a:lnTo>
                <a:lnTo>
                  <a:pt x="156919" y="44484"/>
                </a:lnTo>
                <a:lnTo>
                  <a:pt x="156142" y="44238"/>
                </a:lnTo>
                <a:lnTo>
                  <a:pt x="154589" y="43584"/>
                </a:lnTo>
                <a:lnTo>
                  <a:pt x="153567" y="43093"/>
                </a:lnTo>
                <a:lnTo>
                  <a:pt x="152585" y="42603"/>
                </a:lnTo>
                <a:lnTo>
                  <a:pt x="151645" y="42071"/>
                </a:lnTo>
                <a:lnTo>
                  <a:pt x="150705" y="41499"/>
                </a:lnTo>
                <a:lnTo>
                  <a:pt x="149764" y="40886"/>
                </a:lnTo>
                <a:lnTo>
                  <a:pt x="148906" y="40231"/>
                </a:lnTo>
                <a:lnTo>
                  <a:pt x="148047" y="39577"/>
                </a:lnTo>
                <a:lnTo>
                  <a:pt x="147188" y="38882"/>
                </a:lnTo>
                <a:lnTo>
                  <a:pt x="146412" y="38146"/>
                </a:lnTo>
                <a:lnTo>
                  <a:pt x="145594" y="37410"/>
                </a:lnTo>
                <a:lnTo>
                  <a:pt x="144858" y="36634"/>
                </a:lnTo>
                <a:lnTo>
                  <a:pt x="144122" y="35816"/>
                </a:lnTo>
                <a:lnTo>
                  <a:pt x="143386" y="34998"/>
                </a:lnTo>
                <a:lnTo>
                  <a:pt x="142691" y="34180"/>
                </a:lnTo>
                <a:lnTo>
                  <a:pt x="141996" y="33281"/>
                </a:lnTo>
                <a:lnTo>
                  <a:pt x="141342" y="32381"/>
                </a:lnTo>
                <a:lnTo>
                  <a:pt x="139011" y="29070"/>
                </a:lnTo>
                <a:lnTo>
                  <a:pt x="136722" y="25758"/>
                </a:lnTo>
                <a:lnTo>
                  <a:pt x="134473" y="22405"/>
                </a:lnTo>
                <a:lnTo>
                  <a:pt x="132183" y="19053"/>
                </a:lnTo>
                <a:lnTo>
                  <a:pt x="131079" y="17458"/>
                </a:lnTo>
                <a:lnTo>
                  <a:pt x="129894" y="15945"/>
                </a:lnTo>
                <a:lnTo>
                  <a:pt x="128708" y="14433"/>
                </a:lnTo>
                <a:lnTo>
                  <a:pt x="127482" y="13002"/>
                </a:lnTo>
                <a:lnTo>
                  <a:pt x="126173" y="11612"/>
                </a:lnTo>
                <a:lnTo>
                  <a:pt x="125478" y="10916"/>
                </a:lnTo>
                <a:lnTo>
                  <a:pt x="124783" y="10262"/>
                </a:lnTo>
                <a:lnTo>
                  <a:pt x="124047" y="9649"/>
                </a:lnTo>
                <a:lnTo>
                  <a:pt x="123311" y="9036"/>
                </a:lnTo>
                <a:lnTo>
                  <a:pt x="122575" y="8422"/>
                </a:lnTo>
                <a:lnTo>
                  <a:pt x="121758" y="7850"/>
                </a:lnTo>
                <a:lnTo>
                  <a:pt x="120367" y="6910"/>
                </a:lnTo>
                <a:lnTo>
                  <a:pt x="118936" y="6051"/>
                </a:lnTo>
                <a:lnTo>
                  <a:pt x="117465" y="5274"/>
                </a:lnTo>
                <a:lnTo>
                  <a:pt x="116729" y="4906"/>
                </a:lnTo>
                <a:lnTo>
                  <a:pt x="115952" y="4579"/>
                </a:lnTo>
                <a:lnTo>
                  <a:pt x="115216" y="4293"/>
                </a:lnTo>
                <a:lnTo>
                  <a:pt x="114439" y="4007"/>
                </a:lnTo>
                <a:lnTo>
                  <a:pt x="113621" y="3761"/>
                </a:lnTo>
                <a:lnTo>
                  <a:pt x="112844" y="3516"/>
                </a:lnTo>
                <a:lnTo>
                  <a:pt x="112027" y="3353"/>
                </a:lnTo>
                <a:lnTo>
                  <a:pt x="111209" y="3189"/>
                </a:lnTo>
                <a:lnTo>
                  <a:pt x="110391" y="3066"/>
                </a:lnTo>
                <a:lnTo>
                  <a:pt x="109533" y="2944"/>
                </a:lnTo>
                <a:lnTo>
                  <a:pt x="108388" y="2903"/>
                </a:lnTo>
                <a:lnTo>
                  <a:pt x="107284" y="2862"/>
                </a:lnTo>
                <a:lnTo>
                  <a:pt x="106221" y="2944"/>
                </a:lnTo>
                <a:lnTo>
                  <a:pt x="105199" y="3066"/>
                </a:lnTo>
                <a:lnTo>
                  <a:pt x="104177" y="3271"/>
                </a:lnTo>
                <a:lnTo>
                  <a:pt x="103195" y="3516"/>
                </a:lnTo>
                <a:lnTo>
                  <a:pt x="102214" y="3843"/>
                </a:lnTo>
                <a:lnTo>
                  <a:pt x="101274" y="4211"/>
                </a:lnTo>
                <a:lnTo>
                  <a:pt x="100374" y="4661"/>
                </a:lnTo>
                <a:lnTo>
                  <a:pt x="99516" y="5152"/>
                </a:lnTo>
                <a:lnTo>
                  <a:pt x="98657" y="5724"/>
                </a:lnTo>
                <a:lnTo>
                  <a:pt x="97839" y="6337"/>
                </a:lnTo>
                <a:lnTo>
                  <a:pt x="97022" y="7032"/>
                </a:lnTo>
                <a:lnTo>
                  <a:pt x="96245" y="7809"/>
                </a:lnTo>
                <a:lnTo>
                  <a:pt x="95509" y="8627"/>
                </a:lnTo>
                <a:lnTo>
                  <a:pt x="94814" y="9485"/>
                </a:lnTo>
                <a:lnTo>
                  <a:pt x="93955" y="10630"/>
                </a:lnTo>
                <a:lnTo>
                  <a:pt x="93178" y="11816"/>
                </a:lnTo>
                <a:lnTo>
                  <a:pt x="92483" y="13043"/>
                </a:lnTo>
                <a:lnTo>
                  <a:pt x="91829" y="14310"/>
                </a:lnTo>
                <a:lnTo>
                  <a:pt x="91216" y="15577"/>
                </a:lnTo>
                <a:lnTo>
                  <a:pt x="90603" y="16845"/>
                </a:lnTo>
                <a:lnTo>
                  <a:pt x="89540" y="19462"/>
                </a:lnTo>
                <a:lnTo>
                  <a:pt x="88517" y="21996"/>
                </a:lnTo>
                <a:lnTo>
                  <a:pt x="87536" y="24531"/>
                </a:lnTo>
                <a:lnTo>
                  <a:pt x="86514" y="27025"/>
                </a:lnTo>
                <a:lnTo>
                  <a:pt x="85983" y="28293"/>
                </a:lnTo>
                <a:lnTo>
                  <a:pt x="85410" y="29479"/>
                </a:lnTo>
                <a:lnTo>
                  <a:pt x="84838" y="30623"/>
                </a:lnTo>
                <a:lnTo>
                  <a:pt x="84265" y="31686"/>
                </a:lnTo>
                <a:lnTo>
                  <a:pt x="83652" y="32749"/>
                </a:lnTo>
                <a:lnTo>
                  <a:pt x="83039" y="33772"/>
                </a:lnTo>
                <a:lnTo>
                  <a:pt x="82385" y="34753"/>
                </a:lnTo>
                <a:lnTo>
                  <a:pt x="81730" y="35734"/>
                </a:lnTo>
                <a:lnTo>
                  <a:pt x="81035" y="36674"/>
                </a:lnTo>
                <a:lnTo>
                  <a:pt x="80340" y="37615"/>
                </a:lnTo>
                <a:lnTo>
                  <a:pt x="79604" y="38514"/>
                </a:lnTo>
                <a:lnTo>
                  <a:pt x="78868" y="39373"/>
                </a:lnTo>
                <a:lnTo>
                  <a:pt x="78092" y="40231"/>
                </a:lnTo>
                <a:lnTo>
                  <a:pt x="77274" y="41049"/>
                </a:lnTo>
                <a:lnTo>
                  <a:pt x="76456" y="41826"/>
                </a:lnTo>
                <a:lnTo>
                  <a:pt x="75639" y="42603"/>
                </a:lnTo>
                <a:lnTo>
                  <a:pt x="74780" y="43339"/>
                </a:lnTo>
                <a:lnTo>
                  <a:pt x="73880" y="44034"/>
                </a:lnTo>
                <a:lnTo>
                  <a:pt x="72981" y="44729"/>
                </a:lnTo>
                <a:lnTo>
                  <a:pt x="72081" y="45383"/>
                </a:lnTo>
                <a:lnTo>
                  <a:pt x="71141" y="46037"/>
                </a:lnTo>
                <a:lnTo>
                  <a:pt x="70201" y="46651"/>
                </a:lnTo>
                <a:lnTo>
                  <a:pt x="69219" y="47223"/>
                </a:lnTo>
                <a:lnTo>
                  <a:pt x="68197" y="47795"/>
                </a:lnTo>
                <a:lnTo>
                  <a:pt x="67216" y="48327"/>
                </a:lnTo>
                <a:lnTo>
                  <a:pt x="66153" y="48858"/>
                </a:lnTo>
                <a:lnTo>
                  <a:pt x="65090" y="49349"/>
                </a:lnTo>
                <a:lnTo>
                  <a:pt x="64027" y="49799"/>
                </a:lnTo>
                <a:lnTo>
                  <a:pt x="62923" y="50248"/>
                </a:lnTo>
                <a:lnTo>
                  <a:pt x="61819" y="50657"/>
                </a:lnTo>
                <a:lnTo>
                  <a:pt x="60715" y="51066"/>
                </a:lnTo>
                <a:lnTo>
                  <a:pt x="59530" y="51434"/>
                </a:lnTo>
                <a:lnTo>
                  <a:pt x="58385" y="51761"/>
                </a:lnTo>
                <a:lnTo>
                  <a:pt x="57199" y="52088"/>
                </a:lnTo>
                <a:lnTo>
                  <a:pt x="55605" y="52456"/>
                </a:lnTo>
                <a:lnTo>
                  <a:pt x="53969" y="52783"/>
                </a:lnTo>
                <a:lnTo>
                  <a:pt x="52375" y="52988"/>
                </a:lnTo>
                <a:lnTo>
                  <a:pt x="50780" y="53192"/>
                </a:lnTo>
                <a:lnTo>
                  <a:pt x="49226" y="53274"/>
                </a:lnTo>
                <a:lnTo>
                  <a:pt x="47673" y="53315"/>
                </a:lnTo>
                <a:lnTo>
                  <a:pt x="46078" y="53274"/>
                </a:lnTo>
                <a:lnTo>
                  <a:pt x="44565" y="53192"/>
                </a:lnTo>
                <a:lnTo>
                  <a:pt x="43012" y="53070"/>
                </a:lnTo>
                <a:lnTo>
                  <a:pt x="41499" y="52865"/>
                </a:lnTo>
                <a:lnTo>
                  <a:pt x="39986" y="52579"/>
                </a:lnTo>
                <a:lnTo>
                  <a:pt x="38514" y="52252"/>
                </a:lnTo>
                <a:lnTo>
                  <a:pt x="37042" y="51843"/>
                </a:lnTo>
                <a:lnTo>
                  <a:pt x="35611" y="51434"/>
                </a:lnTo>
                <a:lnTo>
                  <a:pt x="34180" y="50944"/>
                </a:lnTo>
                <a:lnTo>
                  <a:pt x="32749" y="50371"/>
                </a:lnTo>
                <a:lnTo>
                  <a:pt x="31400" y="49758"/>
                </a:lnTo>
                <a:lnTo>
                  <a:pt x="30010" y="49104"/>
                </a:lnTo>
                <a:lnTo>
                  <a:pt x="28702" y="48409"/>
                </a:lnTo>
                <a:lnTo>
                  <a:pt x="27393" y="47673"/>
                </a:lnTo>
                <a:lnTo>
                  <a:pt x="26085" y="46855"/>
                </a:lnTo>
                <a:lnTo>
                  <a:pt x="24858" y="46037"/>
                </a:lnTo>
                <a:lnTo>
                  <a:pt x="23632" y="45138"/>
                </a:lnTo>
                <a:lnTo>
                  <a:pt x="22405" y="44197"/>
                </a:lnTo>
                <a:lnTo>
                  <a:pt x="21261" y="43216"/>
                </a:lnTo>
                <a:lnTo>
                  <a:pt x="20116" y="42194"/>
                </a:lnTo>
                <a:lnTo>
                  <a:pt x="19012" y="41131"/>
                </a:lnTo>
                <a:lnTo>
                  <a:pt x="17949" y="40027"/>
                </a:lnTo>
                <a:lnTo>
                  <a:pt x="16927" y="38882"/>
                </a:lnTo>
                <a:lnTo>
                  <a:pt x="15945" y="37737"/>
                </a:lnTo>
                <a:lnTo>
                  <a:pt x="14964" y="36511"/>
                </a:lnTo>
                <a:lnTo>
                  <a:pt x="14065" y="35284"/>
                </a:lnTo>
                <a:lnTo>
                  <a:pt x="13043" y="33731"/>
                </a:lnTo>
                <a:lnTo>
                  <a:pt x="12061" y="32177"/>
                </a:lnTo>
                <a:lnTo>
                  <a:pt x="11203" y="30582"/>
                </a:lnTo>
                <a:lnTo>
                  <a:pt x="10385" y="28947"/>
                </a:lnTo>
                <a:lnTo>
                  <a:pt x="9649" y="27271"/>
                </a:lnTo>
                <a:lnTo>
                  <a:pt x="8954" y="25594"/>
                </a:lnTo>
                <a:lnTo>
                  <a:pt x="8382" y="23836"/>
                </a:lnTo>
                <a:lnTo>
                  <a:pt x="7891" y="22078"/>
                </a:lnTo>
                <a:lnTo>
                  <a:pt x="7687" y="21465"/>
                </a:lnTo>
                <a:lnTo>
                  <a:pt x="7441" y="20933"/>
                </a:lnTo>
                <a:lnTo>
                  <a:pt x="7155" y="20525"/>
                </a:lnTo>
                <a:lnTo>
                  <a:pt x="6991" y="20361"/>
                </a:lnTo>
                <a:lnTo>
                  <a:pt x="6787" y="20198"/>
                </a:lnTo>
                <a:lnTo>
                  <a:pt x="6583" y="20034"/>
                </a:lnTo>
                <a:lnTo>
                  <a:pt x="6378" y="19911"/>
                </a:lnTo>
                <a:lnTo>
                  <a:pt x="5928" y="19748"/>
                </a:lnTo>
                <a:lnTo>
                  <a:pt x="5397" y="19666"/>
                </a:lnTo>
                <a:lnTo>
                  <a:pt x="4825" y="19666"/>
                </a:lnTo>
                <a:lnTo>
                  <a:pt x="4334" y="19748"/>
                </a:lnTo>
                <a:lnTo>
                  <a:pt x="3884" y="19870"/>
                </a:lnTo>
                <a:lnTo>
                  <a:pt x="3475" y="20116"/>
                </a:lnTo>
                <a:lnTo>
                  <a:pt x="3107" y="20402"/>
                </a:lnTo>
                <a:lnTo>
                  <a:pt x="2821" y="20770"/>
                </a:lnTo>
                <a:lnTo>
                  <a:pt x="2576" y="21261"/>
                </a:lnTo>
                <a:lnTo>
                  <a:pt x="2412" y="21751"/>
                </a:lnTo>
                <a:lnTo>
                  <a:pt x="2290" y="22364"/>
                </a:lnTo>
                <a:lnTo>
                  <a:pt x="1390" y="29969"/>
                </a:lnTo>
                <a:lnTo>
                  <a:pt x="940" y="33772"/>
                </a:lnTo>
                <a:lnTo>
                  <a:pt x="572" y="37574"/>
                </a:lnTo>
                <a:lnTo>
                  <a:pt x="368" y="40313"/>
                </a:lnTo>
                <a:lnTo>
                  <a:pt x="204" y="43053"/>
                </a:lnTo>
                <a:lnTo>
                  <a:pt x="82" y="45833"/>
                </a:lnTo>
                <a:lnTo>
                  <a:pt x="0" y="48572"/>
                </a:lnTo>
                <a:lnTo>
                  <a:pt x="0" y="51312"/>
                </a:lnTo>
                <a:lnTo>
                  <a:pt x="41" y="54051"/>
                </a:lnTo>
                <a:lnTo>
                  <a:pt x="123" y="56831"/>
                </a:lnTo>
                <a:lnTo>
                  <a:pt x="204" y="59570"/>
                </a:lnTo>
                <a:lnTo>
                  <a:pt x="368" y="62187"/>
                </a:lnTo>
                <a:lnTo>
                  <a:pt x="532" y="64763"/>
                </a:lnTo>
                <a:lnTo>
                  <a:pt x="736" y="67339"/>
                </a:lnTo>
                <a:lnTo>
                  <a:pt x="981" y="69955"/>
                </a:lnTo>
                <a:lnTo>
                  <a:pt x="1267" y="72531"/>
                </a:lnTo>
                <a:lnTo>
                  <a:pt x="1595" y="75107"/>
                </a:lnTo>
                <a:lnTo>
                  <a:pt x="1922" y="77683"/>
                </a:lnTo>
                <a:lnTo>
                  <a:pt x="2330" y="80218"/>
                </a:lnTo>
                <a:lnTo>
                  <a:pt x="2739" y="82793"/>
                </a:lnTo>
                <a:lnTo>
                  <a:pt x="3189" y="85328"/>
                </a:lnTo>
                <a:lnTo>
                  <a:pt x="3680" y="87904"/>
                </a:lnTo>
                <a:lnTo>
                  <a:pt x="4211" y="90439"/>
                </a:lnTo>
                <a:lnTo>
                  <a:pt x="4784" y="92974"/>
                </a:lnTo>
                <a:lnTo>
                  <a:pt x="5356" y="95509"/>
                </a:lnTo>
                <a:lnTo>
                  <a:pt x="6010" y="98003"/>
                </a:lnTo>
                <a:lnTo>
                  <a:pt x="6705" y="100538"/>
                </a:lnTo>
                <a:lnTo>
                  <a:pt x="6951" y="101274"/>
                </a:lnTo>
                <a:lnTo>
                  <a:pt x="7196" y="102010"/>
                </a:lnTo>
                <a:lnTo>
                  <a:pt x="7768" y="103482"/>
                </a:lnTo>
                <a:lnTo>
                  <a:pt x="8136" y="104218"/>
                </a:lnTo>
                <a:lnTo>
                  <a:pt x="8504" y="104913"/>
                </a:lnTo>
                <a:lnTo>
                  <a:pt x="8913" y="105526"/>
                </a:lnTo>
                <a:lnTo>
                  <a:pt x="9363" y="106139"/>
                </a:lnTo>
                <a:lnTo>
                  <a:pt x="9853" y="106712"/>
                </a:lnTo>
                <a:lnTo>
                  <a:pt x="10344" y="107202"/>
                </a:lnTo>
                <a:lnTo>
                  <a:pt x="10876" y="107652"/>
                </a:lnTo>
                <a:lnTo>
                  <a:pt x="11448" y="108061"/>
                </a:lnTo>
                <a:lnTo>
                  <a:pt x="12061" y="108429"/>
                </a:lnTo>
                <a:lnTo>
                  <a:pt x="12675" y="108756"/>
                </a:lnTo>
                <a:lnTo>
                  <a:pt x="13370" y="109042"/>
                </a:lnTo>
                <a:lnTo>
                  <a:pt x="14024" y="109287"/>
                </a:lnTo>
                <a:lnTo>
                  <a:pt x="14760" y="109451"/>
                </a:lnTo>
                <a:lnTo>
                  <a:pt x="15496" y="109574"/>
                </a:lnTo>
                <a:lnTo>
                  <a:pt x="16232" y="109696"/>
                </a:lnTo>
                <a:lnTo>
                  <a:pt x="17008" y="109737"/>
                </a:lnTo>
                <a:lnTo>
                  <a:pt x="19053" y="109778"/>
                </a:lnTo>
                <a:lnTo>
                  <a:pt x="21056" y="109778"/>
                </a:lnTo>
                <a:lnTo>
                  <a:pt x="25104" y="109696"/>
                </a:lnTo>
                <a:lnTo>
                  <a:pt x="33240" y="109451"/>
                </a:lnTo>
                <a:lnTo>
                  <a:pt x="35407" y="109369"/>
                </a:lnTo>
                <a:lnTo>
                  <a:pt x="37574" y="109287"/>
                </a:lnTo>
                <a:lnTo>
                  <a:pt x="41908" y="109001"/>
                </a:lnTo>
                <a:lnTo>
                  <a:pt x="48041" y="108592"/>
                </a:lnTo>
                <a:lnTo>
                  <a:pt x="54133" y="108143"/>
                </a:lnTo>
                <a:lnTo>
                  <a:pt x="59284" y="107734"/>
                </a:lnTo>
                <a:lnTo>
                  <a:pt x="64395" y="107284"/>
                </a:lnTo>
                <a:lnTo>
                  <a:pt x="70119" y="106793"/>
                </a:lnTo>
                <a:lnTo>
                  <a:pt x="75802" y="106221"/>
                </a:lnTo>
                <a:lnTo>
                  <a:pt x="86514" y="105199"/>
                </a:lnTo>
                <a:lnTo>
                  <a:pt x="97308" y="104136"/>
                </a:lnTo>
                <a:lnTo>
                  <a:pt x="106139" y="103318"/>
                </a:lnTo>
                <a:lnTo>
                  <a:pt x="111945" y="102746"/>
                </a:lnTo>
                <a:lnTo>
                  <a:pt x="117792" y="102214"/>
                </a:lnTo>
                <a:lnTo>
                  <a:pt x="123025" y="101805"/>
                </a:lnTo>
                <a:lnTo>
                  <a:pt x="128258" y="101396"/>
                </a:lnTo>
                <a:lnTo>
                  <a:pt x="134677" y="100947"/>
                </a:lnTo>
                <a:lnTo>
                  <a:pt x="141096" y="100538"/>
                </a:lnTo>
                <a:lnTo>
                  <a:pt x="145062" y="100252"/>
                </a:lnTo>
                <a:lnTo>
                  <a:pt x="147066" y="100170"/>
                </a:lnTo>
                <a:lnTo>
                  <a:pt x="149069" y="100088"/>
                </a:lnTo>
                <a:lnTo>
                  <a:pt x="162357" y="99843"/>
                </a:lnTo>
                <a:lnTo>
                  <a:pt x="168981" y="99761"/>
                </a:lnTo>
                <a:lnTo>
                  <a:pt x="172292" y="99720"/>
                </a:lnTo>
                <a:lnTo>
                  <a:pt x="175604" y="99720"/>
                </a:lnTo>
                <a:lnTo>
                  <a:pt x="178016" y="99761"/>
                </a:lnTo>
                <a:lnTo>
                  <a:pt x="180469" y="99843"/>
                </a:lnTo>
                <a:lnTo>
                  <a:pt x="185335" y="100047"/>
                </a:lnTo>
                <a:lnTo>
                  <a:pt x="190200" y="100293"/>
                </a:lnTo>
                <a:lnTo>
                  <a:pt x="195025" y="100661"/>
                </a:lnTo>
                <a:lnTo>
                  <a:pt x="199972" y="101069"/>
                </a:lnTo>
                <a:lnTo>
                  <a:pt x="204919" y="101519"/>
                </a:lnTo>
                <a:lnTo>
                  <a:pt x="209825" y="102051"/>
                </a:lnTo>
                <a:lnTo>
                  <a:pt x="214732" y="102582"/>
                </a:lnTo>
                <a:lnTo>
                  <a:pt x="219679" y="103155"/>
                </a:lnTo>
                <a:lnTo>
                  <a:pt x="224585" y="103768"/>
                </a:lnTo>
                <a:lnTo>
                  <a:pt x="229491" y="104381"/>
                </a:lnTo>
                <a:lnTo>
                  <a:pt x="234398" y="104953"/>
                </a:lnTo>
                <a:lnTo>
                  <a:pt x="237668" y="105321"/>
                </a:lnTo>
                <a:lnTo>
                  <a:pt x="240898" y="105608"/>
                </a:lnTo>
                <a:lnTo>
                  <a:pt x="247399" y="106180"/>
                </a:lnTo>
                <a:lnTo>
                  <a:pt x="250139" y="106425"/>
                </a:lnTo>
                <a:lnTo>
                  <a:pt x="252919" y="106589"/>
                </a:lnTo>
                <a:lnTo>
                  <a:pt x="255699" y="106712"/>
                </a:lnTo>
                <a:lnTo>
                  <a:pt x="258438" y="106793"/>
                </a:lnTo>
                <a:lnTo>
                  <a:pt x="261219" y="106875"/>
                </a:lnTo>
                <a:lnTo>
                  <a:pt x="263999" y="106834"/>
                </a:lnTo>
                <a:lnTo>
                  <a:pt x="266738" y="106793"/>
                </a:lnTo>
                <a:lnTo>
                  <a:pt x="269518" y="106671"/>
                </a:lnTo>
                <a:lnTo>
                  <a:pt x="271236" y="106589"/>
                </a:lnTo>
                <a:lnTo>
                  <a:pt x="272994" y="106466"/>
                </a:lnTo>
                <a:lnTo>
                  <a:pt x="276428" y="106139"/>
                </a:lnTo>
                <a:lnTo>
                  <a:pt x="283338" y="105362"/>
                </a:lnTo>
                <a:lnTo>
                  <a:pt x="283788" y="105281"/>
                </a:lnTo>
                <a:lnTo>
                  <a:pt x="284196" y="105117"/>
                </a:lnTo>
                <a:lnTo>
                  <a:pt x="284523" y="104872"/>
                </a:lnTo>
                <a:lnTo>
                  <a:pt x="284810" y="104586"/>
                </a:lnTo>
                <a:lnTo>
                  <a:pt x="285096" y="104299"/>
                </a:lnTo>
                <a:lnTo>
                  <a:pt x="285341" y="103931"/>
                </a:lnTo>
                <a:lnTo>
                  <a:pt x="285750" y="103155"/>
                </a:lnTo>
                <a:lnTo>
                  <a:pt x="285750" y="102214"/>
                </a:lnTo>
                <a:lnTo>
                  <a:pt x="283583" y="95345"/>
                </a:lnTo>
                <a:lnTo>
                  <a:pt x="282070" y="90603"/>
                </a:lnTo>
                <a:lnTo>
                  <a:pt x="280476" y="85901"/>
                </a:lnTo>
                <a:lnTo>
                  <a:pt x="278840" y="81240"/>
                </a:lnTo>
                <a:lnTo>
                  <a:pt x="277123" y="76620"/>
                </a:lnTo>
                <a:lnTo>
                  <a:pt x="275365" y="72000"/>
                </a:lnTo>
                <a:lnTo>
                  <a:pt x="273484" y="67420"/>
                </a:lnTo>
                <a:lnTo>
                  <a:pt x="271563" y="62882"/>
                </a:lnTo>
                <a:lnTo>
                  <a:pt x="269559" y="58385"/>
                </a:lnTo>
                <a:lnTo>
                  <a:pt x="267515" y="53928"/>
                </a:lnTo>
                <a:lnTo>
                  <a:pt x="265389" y="49472"/>
                </a:lnTo>
                <a:lnTo>
                  <a:pt x="263181" y="45056"/>
                </a:lnTo>
                <a:lnTo>
                  <a:pt x="260892" y="40681"/>
                </a:lnTo>
                <a:lnTo>
                  <a:pt x="258561" y="36306"/>
                </a:lnTo>
                <a:lnTo>
                  <a:pt x="256149" y="32013"/>
                </a:lnTo>
                <a:lnTo>
                  <a:pt x="253655" y="27720"/>
                </a:lnTo>
                <a:lnTo>
                  <a:pt x="251079" y="23468"/>
                </a:lnTo>
                <a:lnTo>
                  <a:pt x="249811" y="21424"/>
                </a:lnTo>
                <a:lnTo>
                  <a:pt x="248503" y="19462"/>
                </a:lnTo>
                <a:lnTo>
                  <a:pt x="247113" y="17499"/>
                </a:lnTo>
                <a:lnTo>
                  <a:pt x="245682" y="15618"/>
                </a:lnTo>
                <a:lnTo>
                  <a:pt x="244169" y="13778"/>
                </a:lnTo>
                <a:lnTo>
                  <a:pt x="242616" y="11980"/>
                </a:lnTo>
                <a:lnTo>
                  <a:pt x="241798" y="11121"/>
                </a:lnTo>
                <a:lnTo>
                  <a:pt x="240939" y="10262"/>
                </a:lnTo>
                <a:lnTo>
                  <a:pt x="240081" y="9445"/>
                </a:lnTo>
                <a:lnTo>
                  <a:pt x="239222" y="8627"/>
                </a:lnTo>
                <a:lnTo>
                  <a:pt x="238364" y="7891"/>
                </a:lnTo>
                <a:lnTo>
                  <a:pt x="237546" y="7155"/>
                </a:lnTo>
                <a:lnTo>
                  <a:pt x="236646" y="6460"/>
                </a:lnTo>
                <a:lnTo>
                  <a:pt x="235788" y="5806"/>
                </a:lnTo>
                <a:lnTo>
                  <a:pt x="234888" y="5192"/>
                </a:lnTo>
                <a:lnTo>
                  <a:pt x="233989" y="4579"/>
                </a:lnTo>
                <a:lnTo>
                  <a:pt x="233048" y="4007"/>
                </a:lnTo>
                <a:lnTo>
                  <a:pt x="232108" y="3475"/>
                </a:lnTo>
                <a:lnTo>
                  <a:pt x="231127" y="2985"/>
                </a:lnTo>
                <a:lnTo>
                  <a:pt x="230145" y="2535"/>
                </a:lnTo>
                <a:lnTo>
                  <a:pt x="229123" y="2085"/>
                </a:lnTo>
                <a:lnTo>
                  <a:pt x="228101" y="1717"/>
                </a:lnTo>
                <a:lnTo>
                  <a:pt x="227079" y="1349"/>
                </a:lnTo>
                <a:lnTo>
                  <a:pt x="226016" y="1022"/>
                </a:lnTo>
                <a:lnTo>
                  <a:pt x="224912" y="777"/>
                </a:lnTo>
                <a:lnTo>
                  <a:pt x="223808" y="532"/>
                </a:lnTo>
                <a:lnTo>
                  <a:pt x="222132" y="245"/>
                </a:lnTo>
                <a:lnTo>
                  <a:pt x="2204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9"/>
          <p:cNvSpPr/>
          <p:nvPr/>
        </p:nvSpPr>
        <p:spPr>
          <a:xfrm flipH="1">
            <a:off x="6841500" y="1282950"/>
            <a:ext cx="1152300" cy="11523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9"/>
          <p:cNvSpPr/>
          <p:nvPr/>
        </p:nvSpPr>
        <p:spPr>
          <a:xfrm flipH="1">
            <a:off x="0" y="0"/>
            <a:ext cx="9144000" cy="5143648"/>
          </a:xfrm>
          <a:custGeom>
            <a:rect b="b" l="l" r="r" t="t"/>
            <a:pathLst>
              <a:path extrusionOk="0" h="160739" w="285750">
                <a:moveTo>
                  <a:pt x="278825" y="6764"/>
                </a:moveTo>
                <a:lnTo>
                  <a:pt x="278825" y="153975"/>
                </a:lnTo>
                <a:lnTo>
                  <a:pt x="6925" y="153975"/>
                </a:lnTo>
                <a:lnTo>
                  <a:pt x="6925" y="6764"/>
                </a:lnTo>
                <a:close/>
                <a:moveTo>
                  <a:pt x="0" y="0"/>
                </a:moveTo>
                <a:lnTo>
                  <a:pt x="0" y="160739"/>
                </a:lnTo>
                <a:lnTo>
                  <a:pt x="285750" y="160739"/>
                </a:lnTo>
                <a:lnTo>
                  <a:pt x="28575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8" name="Shape 58"/>
        <p:cNvGrpSpPr/>
        <p:nvPr/>
      </p:nvGrpSpPr>
      <p:grpSpPr>
        <a:xfrm>
          <a:off x="0" y="0"/>
          <a:ext cx="0" cy="0"/>
          <a:chOff x="0" y="0"/>
          <a:chExt cx="0" cy="0"/>
        </a:xfrm>
      </p:grpSpPr>
      <p:sp>
        <p:nvSpPr>
          <p:cNvPr id="59" name="Google Shape;59;p10"/>
          <p:cNvSpPr txBox="1"/>
          <p:nvPr>
            <p:ph type="title"/>
          </p:nvPr>
        </p:nvSpPr>
        <p:spPr>
          <a:xfrm>
            <a:off x="720000" y="680250"/>
            <a:ext cx="4655700" cy="17571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0" name="Google Shape;60;p10"/>
          <p:cNvSpPr txBox="1"/>
          <p:nvPr>
            <p:ph idx="1" type="subTitle"/>
          </p:nvPr>
        </p:nvSpPr>
        <p:spPr>
          <a:xfrm>
            <a:off x="720000" y="2437350"/>
            <a:ext cx="3512400" cy="11106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sz="1600"/>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p:txBody>
      </p:sp>
      <p:pic>
        <p:nvPicPr>
          <p:cNvPr id="61" name="Google Shape;61;p10"/>
          <p:cNvPicPr preferRelativeResize="0"/>
          <p:nvPr/>
        </p:nvPicPr>
        <p:blipFill rotWithShape="1">
          <a:blip r:embed="rId2">
            <a:alphaModFix/>
          </a:blip>
          <a:srcRect b="55452" l="0" r="32432" t="0"/>
          <a:stretch/>
        </p:blipFill>
        <p:spPr>
          <a:xfrm flipH="1">
            <a:off x="0" y="3886201"/>
            <a:ext cx="2769425" cy="1316500"/>
          </a:xfrm>
          <a:prstGeom prst="rect">
            <a:avLst/>
          </a:prstGeom>
          <a:noFill/>
          <a:ln>
            <a:noFill/>
          </a:ln>
        </p:spPr>
      </p:pic>
      <p:sp>
        <p:nvSpPr>
          <p:cNvPr id="62" name="Google Shape;62;p10"/>
          <p:cNvSpPr/>
          <p:nvPr/>
        </p:nvSpPr>
        <p:spPr>
          <a:xfrm flipH="1">
            <a:off x="7798375" y="540000"/>
            <a:ext cx="1152300" cy="11523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slideLayout" Target="../slideLayouts/slideLayout22.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24" Type="http://schemas.openxmlformats.org/officeDocument/2006/relationships/theme" Target="../theme/theme2.xml"/><Relationship Id="rId12" Type="http://schemas.openxmlformats.org/officeDocument/2006/relationships/slideLayout" Target="../slideLayouts/slideLayout12.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2"/>
              </a:buClr>
              <a:buSzPts val="2800"/>
              <a:buFont typeface="Montserrat ExtraBold"/>
              <a:buNone/>
              <a:defRPr sz="2800">
                <a:solidFill>
                  <a:schemeClr val="dk2"/>
                </a:solidFill>
                <a:latin typeface="Montserrat ExtraBold"/>
                <a:ea typeface="Montserrat ExtraBold"/>
                <a:cs typeface="Montserrat ExtraBold"/>
                <a:sym typeface="Montserrat ExtraBold"/>
              </a:defRPr>
            </a:lvl1pPr>
            <a:lvl2pPr lvl="1" rtl="0">
              <a:spcBef>
                <a:spcPts val="0"/>
              </a:spcBef>
              <a:spcAft>
                <a:spcPts val="0"/>
              </a:spcAft>
              <a:buClr>
                <a:schemeClr val="dk1"/>
              </a:buClr>
              <a:buSzPts val="2800"/>
              <a:buFont typeface="Bebas Neue"/>
              <a:buNone/>
              <a:defRPr sz="2800">
                <a:solidFill>
                  <a:schemeClr val="dk1"/>
                </a:solidFill>
                <a:latin typeface="Bebas Neue"/>
                <a:ea typeface="Bebas Neue"/>
                <a:cs typeface="Bebas Neue"/>
                <a:sym typeface="Bebas Neue"/>
              </a:defRPr>
            </a:lvl2pPr>
            <a:lvl3pPr lvl="2" rtl="0">
              <a:spcBef>
                <a:spcPts val="0"/>
              </a:spcBef>
              <a:spcAft>
                <a:spcPts val="0"/>
              </a:spcAft>
              <a:buClr>
                <a:schemeClr val="dk1"/>
              </a:buClr>
              <a:buSzPts val="2800"/>
              <a:buFont typeface="Bebas Neue"/>
              <a:buNone/>
              <a:defRPr sz="2800">
                <a:solidFill>
                  <a:schemeClr val="dk1"/>
                </a:solidFill>
                <a:latin typeface="Bebas Neue"/>
                <a:ea typeface="Bebas Neue"/>
                <a:cs typeface="Bebas Neue"/>
                <a:sym typeface="Bebas Neue"/>
              </a:defRPr>
            </a:lvl3pPr>
            <a:lvl4pPr lvl="3" rtl="0">
              <a:spcBef>
                <a:spcPts val="0"/>
              </a:spcBef>
              <a:spcAft>
                <a:spcPts val="0"/>
              </a:spcAft>
              <a:buClr>
                <a:schemeClr val="dk1"/>
              </a:buClr>
              <a:buSzPts val="2800"/>
              <a:buFont typeface="Bebas Neue"/>
              <a:buNone/>
              <a:defRPr sz="2800">
                <a:solidFill>
                  <a:schemeClr val="dk1"/>
                </a:solidFill>
                <a:latin typeface="Bebas Neue"/>
                <a:ea typeface="Bebas Neue"/>
                <a:cs typeface="Bebas Neue"/>
                <a:sym typeface="Bebas Neue"/>
              </a:defRPr>
            </a:lvl4pPr>
            <a:lvl5pPr lvl="4" rtl="0">
              <a:spcBef>
                <a:spcPts val="0"/>
              </a:spcBef>
              <a:spcAft>
                <a:spcPts val="0"/>
              </a:spcAft>
              <a:buClr>
                <a:schemeClr val="dk1"/>
              </a:buClr>
              <a:buSzPts val="2800"/>
              <a:buFont typeface="Bebas Neue"/>
              <a:buNone/>
              <a:defRPr sz="2800">
                <a:solidFill>
                  <a:schemeClr val="dk1"/>
                </a:solidFill>
                <a:latin typeface="Bebas Neue"/>
                <a:ea typeface="Bebas Neue"/>
                <a:cs typeface="Bebas Neue"/>
                <a:sym typeface="Bebas Neue"/>
              </a:defRPr>
            </a:lvl5pPr>
            <a:lvl6pPr lvl="5" rtl="0">
              <a:spcBef>
                <a:spcPts val="0"/>
              </a:spcBef>
              <a:spcAft>
                <a:spcPts val="0"/>
              </a:spcAft>
              <a:buClr>
                <a:schemeClr val="dk1"/>
              </a:buClr>
              <a:buSzPts val="2800"/>
              <a:buFont typeface="Bebas Neue"/>
              <a:buNone/>
              <a:defRPr sz="2800">
                <a:solidFill>
                  <a:schemeClr val="dk1"/>
                </a:solidFill>
                <a:latin typeface="Bebas Neue"/>
                <a:ea typeface="Bebas Neue"/>
                <a:cs typeface="Bebas Neue"/>
                <a:sym typeface="Bebas Neue"/>
              </a:defRPr>
            </a:lvl6pPr>
            <a:lvl7pPr lvl="6" rtl="0">
              <a:spcBef>
                <a:spcPts val="0"/>
              </a:spcBef>
              <a:spcAft>
                <a:spcPts val="0"/>
              </a:spcAft>
              <a:buClr>
                <a:schemeClr val="dk1"/>
              </a:buClr>
              <a:buSzPts val="2800"/>
              <a:buFont typeface="Bebas Neue"/>
              <a:buNone/>
              <a:defRPr sz="2800">
                <a:solidFill>
                  <a:schemeClr val="dk1"/>
                </a:solidFill>
                <a:latin typeface="Bebas Neue"/>
                <a:ea typeface="Bebas Neue"/>
                <a:cs typeface="Bebas Neue"/>
                <a:sym typeface="Bebas Neue"/>
              </a:defRPr>
            </a:lvl7pPr>
            <a:lvl8pPr lvl="7" rtl="0">
              <a:spcBef>
                <a:spcPts val="0"/>
              </a:spcBef>
              <a:spcAft>
                <a:spcPts val="0"/>
              </a:spcAft>
              <a:buClr>
                <a:schemeClr val="dk1"/>
              </a:buClr>
              <a:buSzPts val="2800"/>
              <a:buFont typeface="Bebas Neue"/>
              <a:buNone/>
              <a:defRPr sz="2800">
                <a:solidFill>
                  <a:schemeClr val="dk1"/>
                </a:solidFill>
                <a:latin typeface="Bebas Neue"/>
                <a:ea typeface="Bebas Neue"/>
                <a:cs typeface="Bebas Neue"/>
                <a:sym typeface="Bebas Neue"/>
              </a:defRPr>
            </a:lvl8pPr>
            <a:lvl9pPr lvl="8" rtl="0">
              <a:spcBef>
                <a:spcPts val="0"/>
              </a:spcBef>
              <a:spcAft>
                <a:spcPts val="0"/>
              </a:spcAft>
              <a:buClr>
                <a:schemeClr val="dk1"/>
              </a:buClr>
              <a:buSzPts val="2800"/>
              <a:buFont typeface="Bebas Neue"/>
              <a:buNone/>
              <a:defRPr sz="2800">
                <a:solidFill>
                  <a:schemeClr val="dk1"/>
                </a:solidFill>
                <a:latin typeface="Bebas Neue"/>
                <a:ea typeface="Bebas Neue"/>
                <a:cs typeface="Bebas Neue"/>
                <a:sym typeface="Bebas Neue"/>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Montserrat Medium"/>
              <a:buChar char="●"/>
              <a:defRPr sz="1800">
                <a:solidFill>
                  <a:schemeClr val="dk2"/>
                </a:solidFill>
                <a:latin typeface="Montserrat Medium"/>
                <a:ea typeface="Montserrat Medium"/>
                <a:cs typeface="Montserrat Medium"/>
                <a:sym typeface="Montserrat Medium"/>
              </a:defRPr>
            </a:lvl1pPr>
            <a:lvl2pPr indent="-317500" lvl="1" marL="914400">
              <a:lnSpc>
                <a:spcPct val="115000"/>
              </a:lnSpc>
              <a:spcBef>
                <a:spcPts val="1600"/>
              </a:spcBef>
              <a:spcAft>
                <a:spcPts val="0"/>
              </a:spcAft>
              <a:buClr>
                <a:schemeClr val="dk2"/>
              </a:buClr>
              <a:buSzPts val="1400"/>
              <a:buFont typeface="Montserrat Medium"/>
              <a:buChar char="○"/>
              <a:defRPr>
                <a:solidFill>
                  <a:schemeClr val="dk2"/>
                </a:solidFill>
                <a:latin typeface="Montserrat Medium"/>
                <a:ea typeface="Montserrat Medium"/>
                <a:cs typeface="Montserrat Medium"/>
                <a:sym typeface="Montserrat Medium"/>
              </a:defRPr>
            </a:lvl2pPr>
            <a:lvl3pPr indent="-317500" lvl="2" marL="1371600">
              <a:lnSpc>
                <a:spcPct val="115000"/>
              </a:lnSpc>
              <a:spcBef>
                <a:spcPts val="1600"/>
              </a:spcBef>
              <a:spcAft>
                <a:spcPts val="0"/>
              </a:spcAft>
              <a:buClr>
                <a:schemeClr val="dk2"/>
              </a:buClr>
              <a:buSzPts val="1400"/>
              <a:buFont typeface="Montserrat Medium"/>
              <a:buChar char="■"/>
              <a:defRPr>
                <a:solidFill>
                  <a:schemeClr val="dk2"/>
                </a:solidFill>
                <a:latin typeface="Montserrat Medium"/>
                <a:ea typeface="Montserrat Medium"/>
                <a:cs typeface="Montserrat Medium"/>
                <a:sym typeface="Montserrat Medium"/>
              </a:defRPr>
            </a:lvl3pPr>
            <a:lvl4pPr indent="-317500" lvl="3" marL="1828800">
              <a:lnSpc>
                <a:spcPct val="115000"/>
              </a:lnSpc>
              <a:spcBef>
                <a:spcPts val="1600"/>
              </a:spcBef>
              <a:spcAft>
                <a:spcPts val="0"/>
              </a:spcAft>
              <a:buClr>
                <a:schemeClr val="dk2"/>
              </a:buClr>
              <a:buSzPts val="1400"/>
              <a:buFont typeface="Montserrat Medium"/>
              <a:buChar char="●"/>
              <a:defRPr>
                <a:solidFill>
                  <a:schemeClr val="dk2"/>
                </a:solidFill>
                <a:latin typeface="Montserrat Medium"/>
                <a:ea typeface="Montserrat Medium"/>
                <a:cs typeface="Montserrat Medium"/>
                <a:sym typeface="Montserrat Medium"/>
              </a:defRPr>
            </a:lvl4pPr>
            <a:lvl5pPr indent="-317500" lvl="4" marL="2286000">
              <a:lnSpc>
                <a:spcPct val="115000"/>
              </a:lnSpc>
              <a:spcBef>
                <a:spcPts val="1600"/>
              </a:spcBef>
              <a:spcAft>
                <a:spcPts val="0"/>
              </a:spcAft>
              <a:buClr>
                <a:schemeClr val="dk2"/>
              </a:buClr>
              <a:buSzPts val="1400"/>
              <a:buFont typeface="Montserrat Medium"/>
              <a:buChar char="○"/>
              <a:defRPr>
                <a:solidFill>
                  <a:schemeClr val="dk2"/>
                </a:solidFill>
                <a:latin typeface="Montserrat Medium"/>
                <a:ea typeface="Montserrat Medium"/>
                <a:cs typeface="Montserrat Medium"/>
                <a:sym typeface="Montserrat Medium"/>
              </a:defRPr>
            </a:lvl5pPr>
            <a:lvl6pPr indent="-317500" lvl="5" marL="2743200">
              <a:lnSpc>
                <a:spcPct val="115000"/>
              </a:lnSpc>
              <a:spcBef>
                <a:spcPts val="1600"/>
              </a:spcBef>
              <a:spcAft>
                <a:spcPts val="0"/>
              </a:spcAft>
              <a:buClr>
                <a:schemeClr val="dk2"/>
              </a:buClr>
              <a:buSzPts val="1400"/>
              <a:buFont typeface="Montserrat Medium"/>
              <a:buChar char="■"/>
              <a:defRPr>
                <a:solidFill>
                  <a:schemeClr val="dk2"/>
                </a:solidFill>
                <a:latin typeface="Montserrat Medium"/>
                <a:ea typeface="Montserrat Medium"/>
                <a:cs typeface="Montserrat Medium"/>
                <a:sym typeface="Montserrat Medium"/>
              </a:defRPr>
            </a:lvl6pPr>
            <a:lvl7pPr indent="-317500" lvl="6" marL="3200400">
              <a:lnSpc>
                <a:spcPct val="115000"/>
              </a:lnSpc>
              <a:spcBef>
                <a:spcPts val="1600"/>
              </a:spcBef>
              <a:spcAft>
                <a:spcPts val="0"/>
              </a:spcAft>
              <a:buClr>
                <a:schemeClr val="dk2"/>
              </a:buClr>
              <a:buSzPts val="1400"/>
              <a:buFont typeface="Montserrat Medium"/>
              <a:buChar char="●"/>
              <a:defRPr>
                <a:solidFill>
                  <a:schemeClr val="dk2"/>
                </a:solidFill>
                <a:latin typeface="Montserrat Medium"/>
                <a:ea typeface="Montserrat Medium"/>
                <a:cs typeface="Montserrat Medium"/>
                <a:sym typeface="Montserrat Medium"/>
              </a:defRPr>
            </a:lvl7pPr>
            <a:lvl8pPr indent="-317500" lvl="7" marL="3657600">
              <a:lnSpc>
                <a:spcPct val="115000"/>
              </a:lnSpc>
              <a:spcBef>
                <a:spcPts val="1600"/>
              </a:spcBef>
              <a:spcAft>
                <a:spcPts val="0"/>
              </a:spcAft>
              <a:buClr>
                <a:schemeClr val="dk2"/>
              </a:buClr>
              <a:buSzPts val="1400"/>
              <a:buFont typeface="Montserrat Medium"/>
              <a:buChar char="○"/>
              <a:defRPr>
                <a:solidFill>
                  <a:schemeClr val="dk2"/>
                </a:solidFill>
                <a:latin typeface="Montserrat Medium"/>
                <a:ea typeface="Montserrat Medium"/>
                <a:cs typeface="Montserrat Medium"/>
                <a:sym typeface="Montserrat Medium"/>
              </a:defRPr>
            </a:lvl8pPr>
            <a:lvl9pPr indent="-317500" lvl="8" marL="4114800">
              <a:lnSpc>
                <a:spcPct val="115000"/>
              </a:lnSpc>
              <a:spcBef>
                <a:spcPts val="1600"/>
              </a:spcBef>
              <a:spcAft>
                <a:spcPts val="1600"/>
              </a:spcAft>
              <a:buClr>
                <a:schemeClr val="dk2"/>
              </a:buClr>
              <a:buSzPts val="1400"/>
              <a:buFont typeface="Montserrat Medium"/>
              <a:buChar char="■"/>
              <a:defRPr>
                <a:solidFill>
                  <a:schemeClr val="dk2"/>
                </a:solidFill>
                <a:latin typeface="Montserrat Medium"/>
                <a:ea typeface="Montserrat Medium"/>
                <a:cs typeface="Montserrat Medium"/>
                <a:sym typeface="Montserrat Medium"/>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0.xml"/><Relationship Id="rId3" Type="http://schemas.openxmlformats.org/officeDocument/2006/relationships/image" Target="../media/image23.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2.xml"/><Relationship Id="rId3"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3.xml"/><Relationship Id="rId3" Type="http://schemas.openxmlformats.org/officeDocument/2006/relationships/image" Target="../media/image9.png"/><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4.xml"/><Relationship Id="rId3" Type="http://schemas.openxmlformats.org/officeDocument/2006/relationships/image" Target="../media/image1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5.xml"/><Relationship Id="rId3" Type="http://schemas.openxmlformats.org/officeDocument/2006/relationships/image" Target="../media/image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6.xml"/><Relationship Id="rId3" Type="http://schemas.openxmlformats.org/officeDocument/2006/relationships/image" Target="../media/image1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7.xml"/><Relationship Id="rId3" Type="http://schemas.openxmlformats.org/officeDocument/2006/relationships/image" Target="../media/image1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8.xml"/><Relationship Id="rId3" Type="http://schemas.openxmlformats.org/officeDocument/2006/relationships/image" Target="../media/image6.png"/><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9.xml"/><Relationship Id="rId3"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image" Target="../media/image17.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0.xml"/><Relationship Id="rId3" Type="http://schemas.openxmlformats.org/officeDocument/2006/relationships/image" Target="../media/image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1.xml"/><Relationship Id="rId3" Type="http://schemas.openxmlformats.org/officeDocument/2006/relationships/image" Target="../media/image4.png"/><Relationship Id="rId4" Type="http://schemas.openxmlformats.org/officeDocument/2006/relationships/image" Target="../media/image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2.xml"/><Relationship Id="rId3" Type="http://schemas.openxmlformats.org/officeDocument/2006/relationships/image" Target="../media/image2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xml"/><Relationship Id="rId3" Type="http://schemas.openxmlformats.org/officeDocument/2006/relationships/image" Target="../media/image24.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2.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15.jpg"/><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21.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6" name="Shape 176"/>
        <p:cNvGrpSpPr/>
        <p:nvPr/>
      </p:nvGrpSpPr>
      <p:grpSpPr>
        <a:xfrm>
          <a:off x="0" y="0"/>
          <a:ext cx="0" cy="0"/>
          <a:chOff x="0" y="0"/>
          <a:chExt cx="0" cy="0"/>
        </a:xfrm>
      </p:grpSpPr>
      <p:sp>
        <p:nvSpPr>
          <p:cNvPr id="177" name="Google Shape;177;p25"/>
          <p:cNvSpPr txBox="1"/>
          <p:nvPr>
            <p:ph type="ctrTitle"/>
          </p:nvPr>
        </p:nvSpPr>
        <p:spPr>
          <a:xfrm>
            <a:off x="610250" y="1425525"/>
            <a:ext cx="5294700" cy="1703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Heart Disease Prediction</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30" name="Shape 230"/>
        <p:cNvGrpSpPr/>
        <p:nvPr/>
      </p:nvGrpSpPr>
      <p:grpSpPr>
        <a:xfrm>
          <a:off x="0" y="0"/>
          <a:ext cx="0" cy="0"/>
          <a:chOff x="0" y="0"/>
          <a:chExt cx="0" cy="0"/>
        </a:xfrm>
      </p:grpSpPr>
      <p:sp>
        <p:nvSpPr>
          <p:cNvPr id="231" name="Google Shape;231;p3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WHAT WE DO</a:t>
            </a:r>
            <a:endParaRPr/>
          </a:p>
        </p:txBody>
      </p:sp>
      <p:sp>
        <p:nvSpPr>
          <p:cNvPr id="232" name="Google Shape;232;p34"/>
          <p:cNvSpPr txBox="1"/>
          <p:nvPr>
            <p:ph idx="1" type="subTitle"/>
          </p:nvPr>
        </p:nvSpPr>
        <p:spPr>
          <a:xfrm>
            <a:off x="517500" y="1017725"/>
            <a:ext cx="8109000" cy="3468900"/>
          </a:xfrm>
          <a:prstGeom prst="rect">
            <a:avLst/>
          </a:prstGeom>
        </p:spPr>
        <p:txBody>
          <a:bodyPr anchorCtr="0" anchor="t" bIns="91425" lIns="91425" spcFirstLastPara="1" rIns="91425" wrap="square" tIns="91425">
            <a:noAutofit/>
          </a:bodyPr>
          <a:lstStyle/>
          <a:p>
            <a:pPr indent="-127000" lvl="0" marL="91440" rtl="0" algn="l">
              <a:lnSpc>
                <a:spcPct val="115000"/>
              </a:lnSpc>
              <a:spcBef>
                <a:spcPts val="0"/>
              </a:spcBef>
              <a:spcAft>
                <a:spcPts val="0"/>
              </a:spcAft>
              <a:buClr>
                <a:srgbClr val="24292F"/>
              </a:buClr>
              <a:buSzPts val="2000"/>
              <a:buFont typeface="Montserrat"/>
              <a:buChar char=" "/>
            </a:pPr>
            <a:r>
              <a:rPr lang="en" sz="2000">
                <a:solidFill>
                  <a:srgbClr val="24292F"/>
                </a:solidFill>
                <a:highlight>
                  <a:schemeClr val="lt1"/>
                </a:highlight>
                <a:latin typeface="Montserrat"/>
                <a:ea typeface="Montserrat"/>
                <a:cs typeface="Montserrat"/>
                <a:sym typeface="Montserrat"/>
              </a:rPr>
              <a:t>1	Importing the required libraries.</a:t>
            </a:r>
            <a:endParaRPr sz="2000">
              <a:solidFill>
                <a:srgbClr val="24292F"/>
              </a:solidFill>
              <a:highlight>
                <a:schemeClr val="lt1"/>
              </a:highlight>
              <a:latin typeface="Montserrat"/>
              <a:ea typeface="Montserrat"/>
              <a:cs typeface="Montserrat"/>
              <a:sym typeface="Montserrat"/>
            </a:endParaRPr>
          </a:p>
          <a:p>
            <a:pPr indent="-127000" lvl="0" marL="91440" rtl="0" algn="l">
              <a:lnSpc>
                <a:spcPct val="115000"/>
              </a:lnSpc>
              <a:spcBef>
                <a:spcPts val="0"/>
              </a:spcBef>
              <a:spcAft>
                <a:spcPts val="0"/>
              </a:spcAft>
              <a:buClr>
                <a:srgbClr val="24292F"/>
              </a:buClr>
              <a:buSzPts val="2000"/>
              <a:buFont typeface="Montserrat"/>
              <a:buChar char=" "/>
            </a:pPr>
            <a:r>
              <a:rPr lang="en" sz="2000">
                <a:solidFill>
                  <a:srgbClr val="24292F"/>
                </a:solidFill>
                <a:highlight>
                  <a:schemeClr val="lt1"/>
                </a:highlight>
                <a:latin typeface="Montserrat"/>
                <a:ea typeface="Montserrat"/>
                <a:cs typeface="Montserrat"/>
                <a:sym typeface="Montserrat"/>
              </a:rPr>
              <a:t>2.	Importing and Reading the dataset.</a:t>
            </a:r>
            <a:endParaRPr sz="2000">
              <a:solidFill>
                <a:srgbClr val="24292F"/>
              </a:solidFill>
              <a:highlight>
                <a:schemeClr val="lt1"/>
              </a:highlight>
              <a:latin typeface="Montserrat"/>
              <a:ea typeface="Montserrat"/>
              <a:cs typeface="Montserrat"/>
              <a:sym typeface="Montserrat"/>
            </a:endParaRPr>
          </a:p>
          <a:p>
            <a:pPr indent="-127000" lvl="0" marL="91440" rtl="0" algn="l">
              <a:lnSpc>
                <a:spcPct val="115000"/>
              </a:lnSpc>
              <a:spcBef>
                <a:spcPts val="0"/>
              </a:spcBef>
              <a:spcAft>
                <a:spcPts val="0"/>
              </a:spcAft>
              <a:buClr>
                <a:srgbClr val="24292F"/>
              </a:buClr>
              <a:buSzPts val="2000"/>
              <a:buFont typeface="Montserrat"/>
              <a:buChar char=" "/>
            </a:pPr>
            <a:r>
              <a:rPr lang="en" sz="2000">
                <a:solidFill>
                  <a:srgbClr val="24292F"/>
                </a:solidFill>
                <a:highlight>
                  <a:schemeClr val="lt1"/>
                </a:highlight>
                <a:latin typeface="Montserrat"/>
                <a:ea typeface="Montserrat"/>
                <a:cs typeface="Montserrat"/>
                <a:sym typeface="Montserrat"/>
              </a:rPr>
              <a:t>3.	Exploratory Data Analysis (EDA)</a:t>
            </a:r>
            <a:endParaRPr sz="2000">
              <a:solidFill>
                <a:srgbClr val="24292F"/>
              </a:solidFill>
              <a:highlight>
                <a:schemeClr val="lt1"/>
              </a:highlight>
              <a:latin typeface="Montserrat"/>
              <a:ea typeface="Montserrat"/>
              <a:cs typeface="Montserrat"/>
              <a:sym typeface="Montserrat"/>
            </a:endParaRPr>
          </a:p>
          <a:p>
            <a:pPr indent="-127000" lvl="0" marL="91440" rtl="0" algn="l">
              <a:lnSpc>
                <a:spcPct val="115000"/>
              </a:lnSpc>
              <a:spcBef>
                <a:spcPts val="0"/>
              </a:spcBef>
              <a:spcAft>
                <a:spcPts val="0"/>
              </a:spcAft>
              <a:buClr>
                <a:srgbClr val="24292F"/>
              </a:buClr>
              <a:buSzPts val="2000"/>
              <a:buFont typeface="Montserrat"/>
              <a:buChar char=" "/>
            </a:pPr>
            <a:r>
              <a:rPr lang="en" sz="2000">
                <a:solidFill>
                  <a:srgbClr val="24292F"/>
                </a:solidFill>
                <a:highlight>
                  <a:schemeClr val="lt1"/>
                </a:highlight>
                <a:latin typeface="Montserrat"/>
                <a:ea typeface="Montserrat"/>
                <a:cs typeface="Montserrat"/>
                <a:sym typeface="Montserrat"/>
              </a:rPr>
              <a:t>4.	Data-Preprocessing</a:t>
            </a:r>
            <a:endParaRPr sz="2000">
              <a:solidFill>
                <a:srgbClr val="24292F"/>
              </a:solidFill>
              <a:highlight>
                <a:schemeClr val="lt1"/>
              </a:highlight>
              <a:latin typeface="Montserrat"/>
              <a:ea typeface="Montserrat"/>
              <a:cs typeface="Montserrat"/>
              <a:sym typeface="Montserrat"/>
            </a:endParaRPr>
          </a:p>
          <a:p>
            <a:pPr indent="-127000" lvl="0" marL="91440" rtl="0" algn="l">
              <a:lnSpc>
                <a:spcPct val="115000"/>
              </a:lnSpc>
              <a:spcBef>
                <a:spcPts val="0"/>
              </a:spcBef>
              <a:spcAft>
                <a:spcPts val="0"/>
              </a:spcAft>
              <a:buClr>
                <a:srgbClr val="24292F"/>
              </a:buClr>
              <a:buSzPts val="2000"/>
              <a:buFont typeface="Montserrat"/>
              <a:buChar char=" "/>
            </a:pPr>
            <a:r>
              <a:rPr lang="en" sz="2000">
                <a:solidFill>
                  <a:srgbClr val="24292F"/>
                </a:solidFill>
                <a:highlight>
                  <a:schemeClr val="lt1"/>
                </a:highlight>
                <a:latin typeface="Montserrat"/>
                <a:ea typeface="Montserrat"/>
                <a:cs typeface="Montserrat"/>
                <a:sym typeface="Montserrat"/>
              </a:rPr>
              <a:t>5.	Data Visualization</a:t>
            </a:r>
            <a:endParaRPr sz="2000">
              <a:solidFill>
                <a:srgbClr val="24292F"/>
              </a:solidFill>
              <a:highlight>
                <a:schemeClr val="lt1"/>
              </a:highlight>
              <a:latin typeface="Montserrat"/>
              <a:ea typeface="Montserrat"/>
              <a:cs typeface="Montserrat"/>
              <a:sym typeface="Montserrat"/>
            </a:endParaRPr>
          </a:p>
          <a:p>
            <a:pPr indent="-195579" lvl="2" marL="566928" rtl="0" algn="l">
              <a:lnSpc>
                <a:spcPct val="115000"/>
              </a:lnSpc>
              <a:spcBef>
                <a:spcPts val="0"/>
              </a:spcBef>
              <a:spcAft>
                <a:spcPts val="0"/>
              </a:spcAft>
              <a:buClr>
                <a:srgbClr val="24292F"/>
              </a:buClr>
              <a:buSzPts val="2000"/>
              <a:buFont typeface="Montserrat"/>
              <a:buChar char="◦"/>
            </a:pPr>
            <a:r>
              <a:rPr lang="en" sz="2000">
                <a:solidFill>
                  <a:srgbClr val="24292F"/>
                </a:solidFill>
                <a:highlight>
                  <a:schemeClr val="lt1"/>
                </a:highlight>
                <a:latin typeface="Montserrat"/>
                <a:ea typeface="Montserrat"/>
                <a:cs typeface="Montserrat"/>
                <a:sym typeface="Montserrat"/>
              </a:rPr>
              <a:t>Correlation Matrix</a:t>
            </a:r>
            <a:endParaRPr sz="2000">
              <a:solidFill>
                <a:srgbClr val="24292F"/>
              </a:solidFill>
              <a:highlight>
                <a:schemeClr val="lt1"/>
              </a:highlight>
              <a:latin typeface="Montserrat"/>
              <a:ea typeface="Montserrat"/>
              <a:cs typeface="Montserrat"/>
              <a:sym typeface="Montserrat"/>
            </a:endParaRPr>
          </a:p>
          <a:p>
            <a:pPr indent="-195579" lvl="2" marL="566928" rtl="0" algn="l">
              <a:lnSpc>
                <a:spcPct val="115000"/>
              </a:lnSpc>
              <a:spcBef>
                <a:spcPts val="0"/>
              </a:spcBef>
              <a:spcAft>
                <a:spcPts val="0"/>
              </a:spcAft>
              <a:buClr>
                <a:srgbClr val="24292F"/>
              </a:buClr>
              <a:buSzPts val="2000"/>
              <a:buFont typeface="Montserrat"/>
              <a:buChar char="◦"/>
            </a:pPr>
            <a:r>
              <a:rPr lang="en" sz="2000">
                <a:solidFill>
                  <a:srgbClr val="24292F"/>
                </a:solidFill>
                <a:highlight>
                  <a:schemeClr val="lt1"/>
                </a:highlight>
                <a:latin typeface="Montserrat"/>
                <a:ea typeface="Montserrat"/>
                <a:cs typeface="Montserrat"/>
                <a:sym typeface="Montserrat"/>
              </a:rPr>
              <a:t>Pairplot</a:t>
            </a:r>
            <a:endParaRPr sz="2000">
              <a:solidFill>
                <a:srgbClr val="24292F"/>
              </a:solidFill>
              <a:highlight>
                <a:schemeClr val="lt1"/>
              </a:highlight>
              <a:latin typeface="Montserrat"/>
              <a:ea typeface="Montserrat"/>
              <a:cs typeface="Montserrat"/>
              <a:sym typeface="Montserrat"/>
            </a:endParaRPr>
          </a:p>
          <a:p>
            <a:pPr indent="-195579" lvl="2" marL="566928" rtl="0" algn="l">
              <a:lnSpc>
                <a:spcPct val="115000"/>
              </a:lnSpc>
              <a:spcBef>
                <a:spcPts val="0"/>
              </a:spcBef>
              <a:spcAft>
                <a:spcPts val="0"/>
              </a:spcAft>
              <a:buClr>
                <a:srgbClr val="24292F"/>
              </a:buClr>
              <a:buSzPts val="2000"/>
              <a:buFont typeface="Montserrat"/>
              <a:buChar char="◦"/>
            </a:pPr>
            <a:r>
              <a:rPr lang="en" sz="2000">
                <a:solidFill>
                  <a:srgbClr val="24292F"/>
                </a:solidFill>
                <a:highlight>
                  <a:schemeClr val="lt1"/>
                </a:highlight>
                <a:latin typeface="Montserrat"/>
                <a:ea typeface="Montserrat"/>
                <a:cs typeface="Montserrat"/>
                <a:sym typeface="Montserrat"/>
              </a:rPr>
              <a:t>Countplots</a:t>
            </a:r>
            <a:endParaRPr sz="2000">
              <a:solidFill>
                <a:srgbClr val="24292F"/>
              </a:solidFill>
              <a:highlight>
                <a:schemeClr val="lt1"/>
              </a:highlight>
              <a:latin typeface="Montserrat"/>
              <a:ea typeface="Montserrat"/>
              <a:cs typeface="Montserrat"/>
              <a:sym typeface="Montserrat"/>
            </a:endParaRPr>
          </a:p>
          <a:p>
            <a:pPr indent="0" lvl="0" marL="91440" rtl="0" algn="l">
              <a:lnSpc>
                <a:spcPct val="90000"/>
              </a:lnSpc>
              <a:spcBef>
                <a:spcPts val="1400"/>
              </a:spcBef>
              <a:spcAft>
                <a:spcPts val="0"/>
              </a:spcAft>
              <a:buNone/>
            </a:pPr>
            <a:r>
              <a:t/>
            </a:r>
            <a:endParaRPr sz="1850">
              <a:solidFill>
                <a:srgbClr val="000000"/>
              </a:solidFill>
              <a:latin typeface="Montserrat"/>
              <a:ea typeface="Montserrat"/>
              <a:cs typeface="Montserrat"/>
              <a:sym typeface="Montserrat"/>
            </a:endParaRPr>
          </a:p>
          <a:p>
            <a:pPr indent="-95250" lvl="0" marL="91440" rtl="0" algn="l">
              <a:lnSpc>
                <a:spcPct val="90000"/>
              </a:lnSpc>
              <a:spcBef>
                <a:spcPts val="1400"/>
              </a:spcBef>
              <a:spcAft>
                <a:spcPts val="0"/>
              </a:spcAft>
              <a:buClr>
                <a:srgbClr val="99CB38"/>
              </a:buClr>
              <a:buSzPts val="1500"/>
              <a:buFont typeface="Montserrat"/>
              <a:buChar char=" "/>
            </a:pPr>
            <a:r>
              <a:t/>
            </a:r>
            <a:endParaRPr/>
          </a:p>
        </p:txBody>
      </p:sp>
      <p:sp>
        <p:nvSpPr>
          <p:cNvPr id="233" name="Google Shape;233;p34"/>
          <p:cNvSpPr/>
          <p:nvPr/>
        </p:nvSpPr>
        <p:spPr>
          <a:xfrm>
            <a:off x="7055952" y="1980241"/>
            <a:ext cx="380444" cy="310077"/>
          </a:xfrm>
          <a:custGeom>
            <a:rect b="b" l="l" r="r" t="t"/>
            <a:pathLst>
              <a:path extrusionOk="0" h="9734" w="11943">
                <a:moveTo>
                  <a:pt x="11585" y="2638"/>
                </a:moveTo>
                <a:lnTo>
                  <a:pt x="11585" y="3066"/>
                </a:lnTo>
                <a:lnTo>
                  <a:pt x="9121" y="4007"/>
                </a:lnTo>
                <a:lnTo>
                  <a:pt x="9121" y="3566"/>
                </a:lnTo>
                <a:lnTo>
                  <a:pt x="11585" y="2638"/>
                </a:lnTo>
                <a:close/>
                <a:moveTo>
                  <a:pt x="370" y="2638"/>
                </a:moveTo>
                <a:lnTo>
                  <a:pt x="5787" y="4697"/>
                </a:lnTo>
                <a:lnTo>
                  <a:pt x="5787" y="5138"/>
                </a:lnTo>
                <a:lnTo>
                  <a:pt x="370" y="3066"/>
                </a:lnTo>
                <a:lnTo>
                  <a:pt x="370" y="2638"/>
                </a:lnTo>
                <a:close/>
                <a:moveTo>
                  <a:pt x="8764" y="3709"/>
                </a:moveTo>
                <a:lnTo>
                  <a:pt x="8764" y="4138"/>
                </a:lnTo>
                <a:lnTo>
                  <a:pt x="6144" y="5138"/>
                </a:lnTo>
                <a:lnTo>
                  <a:pt x="6144" y="4697"/>
                </a:lnTo>
                <a:lnTo>
                  <a:pt x="8764" y="3709"/>
                </a:lnTo>
                <a:close/>
                <a:moveTo>
                  <a:pt x="9657" y="4162"/>
                </a:moveTo>
                <a:lnTo>
                  <a:pt x="9657" y="6745"/>
                </a:lnTo>
                <a:cubicBezTo>
                  <a:pt x="9478" y="6876"/>
                  <a:pt x="9299" y="6995"/>
                  <a:pt x="9121" y="7114"/>
                </a:cubicBezTo>
                <a:lnTo>
                  <a:pt x="9121" y="4376"/>
                </a:lnTo>
                <a:lnTo>
                  <a:pt x="9657" y="4162"/>
                </a:lnTo>
                <a:close/>
                <a:moveTo>
                  <a:pt x="8961" y="8757"/>
                </a:moveTo>
                <a:cubicBezTo>
                  <a:pt x="9131" y="8757"/>
                  <a:pt x="9264" y="8907"/>
                  <a:pt x="9264" y="9079"/>
                </a:cubicBezTo>
                <a:cubicBezTo>
                  <a:pt x="9264" y="9258"/>
                  <a:pt x="9109" y="9389"/>
                  <a:pt x="8942" y="9389"/>
                </a:cubicBezTo>
                <a:cubicBezTo>
                  <a:pt x="8764" y="9389"/>
                  <a:pt x="8633" y="9246"/>
                  <a:pt x="8633" y="9079"/>
                </a:cubicBezTo>
                <a:cubicBezTo>
                  <a:pt x="8633" y="8900"/>
                  <a:pt x="8787" y="8757"/>
                  <a:pt x="8942" y="8757"/>
                </a:cubicBezTo>
                <a:cubicBezTo>
                  <a:pt x="8949" y="8757"/>
                  <a:pt x="8955" y="8757"/>
                  <a:pt x="8961" y="8757"/>
                </a:cubicBezTo>
                <a:close/>
                <a:moveTo>
                  <a:pt x="5949" y="0"/>
                </a:moveTo>
                <a:cubicBezTo>
                  <a:pt x="5930" y="0"/>
                  <a:pt x="5912" y="6"/>
                  <a:pt x="5894" y="18"/>
                </a:cubicBezTo>
                <a:lnTo>
                  <a:pt x="120" y="2221"/>
                </a:lnTo>
                <a:cubicBezTo>
                  <a:pt x="48" y="2245"/>
                  <a:pt x="1" y="2304"/>
                  <a:pt x="1" y="2376"/>
                </a:cubicBezTo>
                <a:lnTo>
                  <a:pt x="1" y="3185"/>
                </a:lnTo>
                <a:cubicBezTo>
                  <a:pt x="1" y="3257"/>
                  <a:pt x="48" y="3316"/>
                  <a:pt x="120" y="3352"/>
                </a:cubicBezTo>
                <a:lnTo>
                  <a:pt x="1917" y="4031"/>
                </a:lnTo>
                <a:lnTo>
                  <a:pt x="1917" y="4638"/>
                </a:lnTo>
                <a:cubicBezTo>
                  <a:pt x="1917" y="4745"/>
                  <a:pt x="2001" y="4817"/>
                  <a:pt x="2096" y="4817"/>
                </a:cubicBezTo>
                <a:cubicBezTo>
                  <a:pt x="2203" y="4817"/>
                  <a:pt x="2275" y="4745"/>
                  <a:pt x="2275" y="4638"/>
                </a:cubicBezTo>
                <a:lnTo>
                  <a:pt x="2275" y="4186"/>
                </a:lnTo>
                <a:lnTo>
                  <a:pt x="5894" y="5567"/>
                </a:lnTo>
                <a:cubicBezTo>
                  <a:pt x="5906" y="5579"/>
                  <a:pt x="5942" y="5579"/>
                  <a:pt x="5954" y="5579"/>
                </a:cubicBezTo>
                <a:cubicBezTo>
                  <a:pt x="5966" y="5579"/>
                  <a:pt x="6001" y="5579"/>
                  <a:pt x="6013" y="5567"/>
                </a:cubicBezTo>
                <a:lnTo>
                  <a:pt x="8740" y="4519"/>
                </a:lnTo>
                <a:lnTo>
                  <a:pt x="8740" y="7317"/>
                </a:lnTo>
                <a:cubicBezTo>
                  <a:pt x="7871" y="7769"/>
                  <a:pt x="6918" y="8007"/>
                  <a:pt x="5942" y="8007"/>
                </a:cubicBezTo>
                <a:cubicBezTo>
                  <a:pt x="4620" y="8007"/>
                  <a:pt x="3310" y="7555"/>
                  <a:pt x="2263" y="6745"/>
                </a:cubicBezTo>
                <a:lnTo>
                  <a:pt x="2263" y="5352"/>
                </a:lnTo>
                <a:cubicBezTo>
                  <a:pt x="2263" y="5257"/>
                  <a:pt x="2191" y="5174"/>
                  <a:pt x="2084" y="5174"/>
                </a:cubicBezTo>
                <a:cubicBezTo>
                  <a:pt x="1977" y="5174"/>
                  <a:pt x="1906" y="5257"/>
                  <a:pt x="1906" y="5352"/>
                </a:cubicBezTo>
                <a:lnTo>
                  <a:pt x="1906" y="6817"/>
                </a:lnTo>
                <a:cubicBezTo>
                  <a:pt x="1906" y="6876"/>
                  <a:pt x="1941" y="6924"/>
                  <a:pt x="1965" y="6948"/>
                </a:cubicBezTo>
                <a:cubicBezTo>
                  <a:pt x="3084" y="7841"/>
                  <a:pt x="4501" y="8353"/>
                  <a:pt x="5942" y="8353"/>
                </a:cubicBezTo>
                <a:cubicBezTo>
                  <a:pt x="6906" y="8353"/>
                  <a:pt x="7859" y="8126"/>
                  <a:pt x="8740" y="7698"/>
                </a:cubicBezTo>
                <a:lnTo>
                  <a:pt x="8740" y="8412"/>
                </a:lnTo>
                <a:cubicBezTo>
                  <a:pt x="8454" y="8484"/>
                  <a:pt x="8252" y="8746"/>
                  <a:pt x="8252" y="9067"/>
                </a:cubicBezTo>
                <a:cubicBezTo>
                  <a:pt x="8252" y="9436"/>
                  <a:pt x="8549" y="9734"/>
                  <a:pt x="8918" y="9734"/>
                </a:cubicBezTo>
                <a:cubicBezTo>
                  <a:pt x="9287" y="9734"/>
                  <a:pt x="9585" y="9436"/>
                  <a:pt x="9585" y="9067"/>
                </a:cubicBezTo>
                <a:cubicBezTo>
                  <a:pt x="9585" y="8746"/>
                  <a:pt x="9383" y="8496"/>
                  <a:pt x="9097" y="8412"/>
                </a:cubicBezTo>
                <a:lnTo>
                  <a:pt x="9097" y="7495"/>
                </a:lnTo>
                <a:cubicBezTo>
                  <a:pt x="9383" y="7341"/>
                  <a:pt x="9657" y="7138"/>
                  <a:pt x="9918" y="6936"/>
                </a:cubicBezTo>
                <a:cubicBezTo>
                  <a:pt x="9954" y="6900"/>
                  <a:pt x="9978" y="6841"/>
                  <a:pt x="9978" y="6805"/>
                </a:cubicBezTo>
                <a:lnTo>
                  <a:pt x="9978" y="4019"/>
                </a:lnTo>
                <a:lnTo>
                  <a:pt x="11776" y="3328"/>
                </a:lnTo>
                <a:cubicBezTo>
                  <a:pt x="11847" y="3304"/>
                  <a:pt x="11895" y="3245"/>
                  <a:pt x="11895" y="3173"/>
                </a:cubicBezTo>
                <a:lnTo>
                  <a:pt x="11895" y="2364"/>
                </a:lnTo>
                <a:cubicBezTo>
                  <a:pt x="11943" y="2304"/>
                  <a:pt x="11895" y="2245"/>
                  <a:pt x="11823" y="2221"/>
                </a:cubicBezTo>
                <a:lnTo>
                  <a:pt x="8049" y="792"/>
                </a:lnTo>
                <a:cubicBezTo>
                  <a:pt x="8030" y="784"/>
                  <a:pt x="8010" y="780"/>
                  <a:pt x="7989" y="780"/>
                </a:cubicBezTo>
                <a:cubicBezTo>
                  <a:pt x="7921" y="780"/>
                  <a:pt x="7853" y="823"/>
                  <a:pt x="7835" y="887"/>
                </a:cubicBezTo>
                <a:cubicBezTo>
                  <a:pt x="7799" y="983"/>
                  <a:pt x="7847" y="1090"/>
                  <a:pt x="7930" y="1114"/>
                </a:cubicBezTo>
                <a:lnTo>
                  <a:pt x="11264" y="2376"/>
                </a:lnTo>
                <a:lnTo>
                  <a:pt x="8966" y="3257"/>
                </a:lnTo>
                <a:lnTo>
                  <a:pt x="6061" y="1947"/>
                </a:lnTo>
                <a:cubicBezTo>
                  <a:pt x="6035" y="1934"/>
                  <a:pt x="6010" y="1928"/>
                  <a:pt x="5985" y="1928"/>
                </a:cubicBezTo>
                <a:cubicBezTo>
                  <a:pt x="5918" y="1928"/>
                  <a:pt x="5858" y="1973"/>
                  <a:pt x="5823" y="2042"/>
                </a:cubicBezTo>
                <a:cubicBezTo>
                  <a:pt x="5775" y="2126"/>
                  <a:pt x="5823" y="2233"/>
                  <a:pt x="5906" y="2281"/>
                </a:cubicBezTo>
                <a:lnTo>
                  <a:pt x="8490" y="3435"/>
                </a:lnTo>
                <a:lnTo>
                  <a:pt x="5966" y="4388"/>
                </a:lnTo>
                <a:lnTo>
                  <a:pt x="691" y="2376"/>
                </a:lnTo>
                <a:lnTo>
                  <a:pt x="5966" y="376"/>
                </a:lnTo>
                <a:lnTo>
                  <a:pt x="7263" y="864"/>
                </a:lnTo>
                <a:cubicBezTo>
                  <a:pt x="7282" y="868"/>
                  <a:pt x="7301" y="871"/>
                  <a:pt x="7320" y="871"/>
                </a:cubicBezTo>
                <a:cubicBezTo>
                  <a:pt x="7394" y="871"/>
                  <a:pt x="7461" y="833"/>
                  <a:pt x="7490" y="757"/>
                </a:cubicBezTo>
                <a:cubicBezTo>
                  <a:pt x="7513" y="673"/>
                  <a:pt x="7478" y="566"/>
                  <a:pt x="7382" y="530"/>
                </a:cubicBezTo>
                <a:lnTo>
                  <a:pt x="6013" y="18"/>
                </a:lnTo>
                <a:cubicBezTo>
                  <a:pt x="5989" y="6"/>
                  <a:pt x="5969" y="0"/>
                  <a:pt x="594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35"/>
          <p:cNvSpPr txBox="1"/>
          <p:nvPr>
            <p:ph idx="3" type="subTitle"/>
          </p:nvPr>
        </p:nvSpPr>
        <p:spPr>
          <a:xfrm>
            <a:off x="688900" y="525450"/>
            <a:ext cx="7515300" cy="2298300"/>
          </a:xfrm>
          <a:prstGeom prst="rect">
            <a:avLst/>
          </a:prstGeom>
        </p:spPr>
        <p:txBody>
          <a:bodyPr anchorCtr="0" anchor="t" bIns="91425" lIns="91425" spcFirstLastPara="1" rIns="91425" wrap="square" tIns="91425">
            <a:noAutofit/>
          </a:bodyPr>
          <a:lstStyle/>
          <a:p>
            <a:pPr indent="0" lvl="0" marL="0" rtl="0" algn="l">
              <a:lnSpc>
                <a:spcPct val="115000"/>
              </a:lnSpc>
              <a:spcBef>
                <a:spcPts val="300"/>
              </a:spcBef>
              <a:spcAft>
                <a:spcPts val="0"/>
              </a:spcAft>
              <a:buNone/>
            </a:pPr>
            <a:r>
              <a:rPr lang="en" sz="1800">
                <a:solidFill>
                  <a:srgbClr val="24292F"/>
                </a:solidFill>
                <a:highlight>
                  <a:schemeClr val="lt1"/>
                </a:highlight>
                <a:latin typeface="Montserrat"/>
                <a:ea typeface="Montserrat"/>
                <a:cs typeface="Montserrat"/>
                <a:sym typeface="Montserrat"/>
              </a:rPr>
              <a:t>6.</a:t>
            </a:r>
            <a:r>
              <a:rPr lang="en" sz="1800">
                <a:solidFill>
                  <a:srgbClr val="24292F"/>
                </a:solidFill>
                <a:highlight>
                  <a:schemeClr val="lt1"/>
                </a:highlight>
                <a:latin typeface="Montserrat"/>
                <a:ea typeface="Montserrat"/>
                <a:cs typeface="Montserrat"/>
                <a:sym typeface="Montserrat"/>
              </a:rPr>
              <a:t>	</a:t>
            </a:r>
            <a:r>
              <a:rPr lang="en" sz="1800">
                <a:solidFill>
                  <a:srgbClr val="24292F"/>
                </a:solidFill>
                <a:highlight>
                  <a:schemeClr val="lt1"/>
                </a:highlight>
                <a:latin typeface="Montserrat"/>
                <a:ea typeface="Montserrat"/>
                <a:cs typeface="Montserrat"/>
                <a:sym typeface="Montserrat"/>
              </a:rPr>
              <a:t>Data Modeling</a:t>
            </a:r>
            <a:endParaRPr sz="1800">
              <a:solidFill>
                <a:srgbClr val="24292F"/>
              </a:solidFill>
              <a:highlight>
                <a:schemeClr val="lt1"/>
              </a:highlight>
              <a:latin typeface="Montserrat"/>
              <a:ea typeface="Montserrat"/>
              <a:cs typeface="Montserrat"/>
              <a:sym typeface="Montserrat"/>
            </a:endParaRPr>
          </a:p>
          <a:p>
            <a:pPr indent="-342900" lvl="1" marL="914400" rtl="0" algn="l">
              <a:lnSpc>
                <a:spcPct val="115000"/>
              </a:lnSpc>
              <a:spcBef>
                <a:spcPts val="300"/>
              </a:spcBef>
              <a:spcAft>
                <a:spcPts val="0"/>
              </a:spcAft>
              <a:buClr>
                <a:srgbClr val="24292F"/>
              </a:buClr>
              <a:buSzPts val="1800"/>
              <a:buFont typeface="Montserrat"/>
              <a:buChar char="○"/>
            </a:pPr>
            <a:r>
              <a:rPr lang="en" sz="1800">
                <a:solidFill>
                  <a:srgbClr val="24292F"/>
                </a:solidFill>
                <a:highlight>
                  <a:schemeClr val="lt1"/>
                </a:highlight>
                <a:latin typeface="Montserrat"/>
                <a:ea typeface="Montserrat"/>
                <a:cs typeface="Montserrat"/>
                <a:sym typeface="Montserrat"/>
              </a:rPr>
              <a:t>Separating the data into features and target variable.</a:t>
            </a:r>
            <a:endParaRPr sz="1800">
              <a:solidFill>
                <a:srgbClr val="24292F"/>
              </a:solidFill>
              <a:highlight>
                <a:schemeClr val="lt1"/>
              </a:highlight>
              <a:latin typeface="Montserrat"/>
              <a:ea typeface="Montserrat"/>
              <a:cs typeface="Montserrat"/>
              <a:sym typeface="Montserrat"/>
            </a:endParaRPr>
          </a:p>
          <a:p>
            <a:pPr indent="-342900" lvl="1" marL="914400" rtl="0" algn="l">
              <a:lnSpc>
                <a:spcPct val="115000"/>
              </a:lnSpc>
              <a:spcBef>
                <a:spcPts val="0"/>
              </a:spcBef>
              <a:spcAft>
                <a:spcPts val="0"/>
              </a:spcAft>
              <a:buClr>
                <a:srgbClr val="24292F"/>
              </a:buClr>
              <a:buSzPts val="1800"/>
              <a:buFont typeface="Montserrat"/>
              <a:buChar char="○"/>
            </a:pPr>
            <a:r>
              <a:rPr lang="en" sz="1800">
                <a:solidFill>
                  <a:srgbClr val="24292F"/>
                </a:solidFill>
                <a:highlight>
                  <a:schemeClr val="lt1"/>
                </a:highlight>
                <a:latin typeface="Montserrat"/>
                <a:ea typeface="Montserrat"/>
                <a:cs typeface="Montserrat"/>
                <a:sym typeface="Montserrat"/>
              </a:rPr>
              <a:t>Splitting the data into training and test sets.</a:t>
            </a:r>
            <a:endParaRPr sz="1800">
              <a:solidFill>
                <a:srgbClr val="24292F"/>
              </a:solidFill>
              <a:highlight>
                <a:schemeClr val="lt1"/>
              </a:highlight>
              <a:latin typeface="Montserrat"/>
              <a:ea typeface="Montserrat"/>
              <a:cs typeface="Montserrat"/>
              <a:sym typeface="Montserrat"/>
            </a:endParaRPr>
          </a:p>
          <a:p>
            <a:pPr indent="-342900" lvl="1" marL="914400" rtl="0" algn="l">
              <a:lnSpc>
                <a:spcPct val="115000"/>
              </a:lnSpc>
              <a:spcBef>
                <a:spcPts val="0"/>
              </a:spcBef>
              <a:spcAft>
                <a:spcPts val="0"/>
              </a:spcAft>
              <a:buClr>
                <a:srgbClr val="24292F"/>
              </a:buClr>
              <a:buSzPts val="1800"/>
              <a:buFont typeface="Montserrat"/>
              <a:buChar char="○"/>
            </a:pPr>
            <a:r>
              <a:rPr lang="en" sz="1800">
                <a:solidFill>
                  <a:srgbClr val="24292F"/>
                </a:solidFill>
                <a:highlight>
                  <a:schemeClr val="lt1"/>
                </a:highlight>
                <a:latin typeface="Montserrat"/>
                <a:ea typeface="Montserrat"/>
                <a:cs typeface="Montserrat"/>
                <a:sym typeface="Montserrat"/>
              </a:rPr>
              <a:t>Modeling/ Training the data</a:t>
            </a:r>
            <a:endParaRPr sz="1800">
              <a:solidFill>
                <a:srgbClr val="24292F"/>
              </a:solidFill>
              <a:highlight>
                <a:schemeClr val="lt1"/>
              </a:highlight>
              <a:latin typeface="Montserrat"/>
              <a:ea typeface="Montserrat"/>
              <a:cs typeface="Montserrat"/>
              <a:sym typeface="Montserrat"/>
            </a:endParaRPr>
          </a:p>
          <a:p>
            <a:pPr indent="-342900" lvl="1" marL="914400" rtl="0" algn="l">
              <a:lnSpc>
                <a:spcPct val="115000"/>
              </a:lnSpc>
              <a:spcBef>
                <a:spcPts val="0"/>
              </a:spcBef>
              <a:spcAft>
                <a:spcPts val="0"/>
              </a:spcAft>
              <a:buClr>
                <a:srgbClr val="24292F"/>
              </a:buClr>
              <a:buSzPts val="1800"/>
              <a:buFont typeface="Montserrat"/>
              <a:buChar char="○"/>
            </a:pPr>
            <a:r>
              <a:rPr lang="en" sz="1800">
                <a:solidFill>
                  <a:srgbClr val="24292F"/>
                </a:solidFill>
                <a:highlight>
                  <a:schemeClr val="lt1"/>
                </a:highlight>
                <a:latin typeface="Montserrat"/>
                <a:ea typeface="Montserrat"/>
                <a:cs typeface="Montserrat"/>
                <a:sym typeface="Montserrat"/>
              </a:rPr>
              <a:t>Predicting the data</a:t>
            </a:r>
            <a:endParaRPr sz="1800">
              <a:solidFill>
                <a:srgbClr val="24292F"/>
              </a:solidFill>
              <a:highlight>
                <a:schemeClr val="lt1"/>
              </a:highlight>
              <a:latin typeface="Montserrat"/>
              <a:ea typeface="Montserrat"/>
              <a:cs typeface="Montserrat"/>
              <a:sym typeface="Montserrat"/>
            </a:endParaRPr>
          </a:p>
          <a:p>
            <a:pPr indent="-342900" lvl="1" marL="914400" rtl="0" algn="l">
              <a:lnSpc>
                <a:spcPct val="115000"/>
              </a:lnSpc>
              <a:spcBef>
                <a:spcPts val="0"/>
              </a:spcBef>
              <a:spcAft>
                <a:spcPts val="0"/>
              </a:spcAft>
              <a:buClr>
                <a:srgbClr val="24292F"/>
              </a:buClr>
              <a:buSzPts val="1800"/>
              <a:buFont typeface="Montserrat"/>
              <a:buChar char="○"/>
            </a:pPr>
            <a:r>
              <a:rPr lang="en" sz="1800">
                <a:solidFill>
                  <a:srgbClr val="24292F"/>
                </a:solidFill>
                <a:highlight>
                  <a:schemeClr val="lt1"/>
                </a:highlight>
                <a:latin typeface="Montserrat"/>
                <a:ea typeface="Montserrat"/>
                <a:cs typeface="Montserrat"/>
                <a:sym typeface="Montserrat"/>
              </a:rPr>
              <a:t>Calculating the prediction scores</a:t>
            </a:r>
            <a:endParaRPr sz="1800">
              <a:solidFill>
                <a:srgbClr val="24292F"/>
              </a:solidFill>
              <a:highlight>
                <a:schemeClr val="lt1"/>
              </a:highlight>
              <a:latin typeface="Montserrat"/>
              <a:ea typeface="Montserrat"/>
              <a:cs typeface="Montserrat"/>
              <a:sym typeface="Montserrat"/>
            </a:endParaRPr>
          </a:p>
          <a:p>
            <a:pPr indent="-342900" lvl="1" marL="914400" rtl="0" algn="l">
              <a:lnSpc>
                <a:spcPct val="115000"/>
              </a:lnSpc>
              <a:spcBef>
                <a:spcPts val="0"/>
              </a:spcBef>
              <a:spcAft>
                <a:spcPts val="0"/>
              </a:spcAft>
              <a:buClr>
                <a:srgbClr val="24292F"/>
              </a:buClr>
              <a:buSzPts val="1800"/>
              <a:buFont typeface="Montserrat"/>
              <a:buChar char="○"/>
            </a:pPr>
            <a:r>
              <a:rPr lang="en" sz="1800">
                <a:solidFill>
                  <a:srgbClr val="24292F"/>
                </a:solidFill>
                <a:highlight>
                  <a:schemeClr val="lt1"/>
                </a:highlight>
                <a:latin typeface="Montserrat"/>
                <a:ea typeface="Montserrat"/>
                <a:cs typeface="Montserrat"/>
                <a:sym typeface="Montserrat"/>
              </a:rPr>
              <a:t>Getting the model's accuracy</a:t>
            </a:r>
            <a:endParaRPr sz="1800">
              <a:solidFill>
                <a:srgbClr val="24292F"/>
              </a:solidFill>
              <a:highlight>
                <a:schemeClr val="lt1"/>
              </a:highlight>
              <a:latin typeface="Montserrat"/>
              <a:ea typeface="Montserrat"/>
              <a:cs typeface="Montserrat"/>
              <a:sym typeface="Montserrat"/>
            </a:endParaRPr>
          </a:p>
          <a:p>
            <a:pPr indent="-342900" lvl="2" marL="1371600" rtl="0" algn="l">
              <a:lnSpc>
                <a:spcPct val="115000"/>
              </a:lnSpc>
              <a:spcBef>
                <a:spcPts val="0"/>
              </a:spcBef>
              <a:spcAft>
                <a:spcPts val="0"/>
              </a:spcAft>
              <a:buClr>
                <a:srgbClr val="24292F"/>
              </a:buClr>
              <a:buSzPts val="1800"/>
              <a:buFont typeface="Montserrat"/>
              <a:buChar char="■"/>
            </a:pPr>
            <a:r>
              <a:rPr lang="en" sz="1800">
                <a:solidFill>
                  <a:srgbClr val="24292F"/>
                </a:solidFill>
                <a:highlight>
                  <a:schemeClr val="lt1"/>
                </a:highlight>
                <a:latin typeface="Montserrat"/>
                <a:ea typeface="Montserrat"/>
                <a:cs typeface="Montserrat"/>
                <a:sym typeface="Montserrat"/>
              </a:rPr>
              <a:t>Classification Report</a:t>
            </a:r>
            <a:endParaRPr sz="1800">
              <a:solidFill>
                <a:srgbClr val="24292F"/>
              </a:solidFill>
              <a:highlight>
                <a:schemeClr val="lt1"/>
              </a:highlight>
              <a:latin typeface="Montserrat"/>
              <a:ea typeface="Montserrat"/>
              <a:cs typeface="Montserrat"/>
              <a:sym typeface="Montserrat"/>
            </a:endParaRPr>
          </a:p>
          <a:p>
            <a:pPr indent="-342900" lvl="2" marL="1371600" rtl="0" algn="l">
              <a:lnSpc>
                <a:spcPct val="115000"/>
              </a:lnSpc>
              <a:spcBef>
                <a:spcPts val="0"/>
              </a:spcBef>
              <a:spcAft>
                <a:spcPts val="0"/>
              </a:spcAft>
              <a:buClr>
                <a:srgbClr val="24292F"/>
              </a:buClr>
              <a:buSzPts val="1800"/>
              <a:buFont typeface="Montserrat"/>
              <a:buChar char="■"/>
            </a:pPr>
            <a:r>
              <a:rPr lang="en" sz="1800">
                <a:solidFill>
                  <a:srgbClr val="24292F"/>
                </a:solidFill>
                <a:highlight>
                  <a:schemeClr val="lt1"/>
                </a:highlight>
                <a:latin typeface="Montserrat"/>
                <a:ea typeface="Montserrat"/>
                <a:cs typeface="Montserrat"/>
                <a:sym typeface="Montserrat"/>
              </a:rPr>
              <a:t>Confusion Matrix</a:t>
            </a:r>
            <a:endParaRPr sz="1800">
              <a:solidFill>
                <a:srgbClr val="24292F"/>
              </a:solidFill>
              <a:highlight>
                <a:schemeClr val="lt1"/>
              </a:highlight>
              <a:latin typeface="Montserrat"/>
              <a:ea typeface="Montserrat"/>
              <a:cs typeface="Montserrat"/>
              <a:sym typeface="Montserrat"/>
            </a:endParaRPr>
          </a:p>
          <a:p>
            <a:pPr indent="-342900" lvl="2" marL="1371600" rtl="0" algn="l">
              <a:lnSpc>
                <a:spcPct val="115000"/>
              </a:lnSpc>
              <a:spcBef>
                <a:spcPts val="0"/>
              </a:spcBef>
              <a:spcAft>
                <a:spcPts val="0"/>
              </a:spcAft>
              <a:buClr>
                <a:srgbClr val="24292F"/>
              </a:buClr>
              <a:buSzPts val="1800"/>
              <a:buFont typeface="Montserrat"/>
              <a:buChar char="■"/>
            </a:pPr>
            <a:r>
              <a:rPr lang="en" sz="1800">
                <a:solidFill>
                  <a:srgbClr val="24292F"/>
                </a:solidFill>
                <a:highlight>
                  <a:schemeClr val="lt1"/>
                </a:highlight>
                <a:latin typeface="Montserrat"/>
                <a:ea typeface="Montserrat"/>
                <a:cs typeface="Montserrat"/>
                <a:sym typeface="Montserrat"/>
              </a:rPr>
              <a:t>Plotting the confusion matrix</a:t>
            </a:r>
            <a:endParaRPr sz="1800">
              <a:solidFill>
                <a:srgbClr val="24292F"/>
              </a:solidFill>
              <a:highlight>
                <a:schemeClr val="lt1"/>
              </a:highlight>
              <a:latin typeface="Montserrat"/>
              <a:ea typeface="Montserrat"/>
              <a:cs typeface="Montserrat"/>
              <a:sym typeface="Montserrat"/>
            </a:endParaRPr>
          </a:p>
          <a:p>
            <a:pPr indent="0" lvl="0" marL="0" rtl="0" algn="l">
              <a:lnSpc>
                <a:spcPct val="90000"/>
              </a:lnSpc>
              <a:spcBef>
                <a:spcPts val="1400"/>
              </a:spcBef>
              <a:spcAft>
                <a:spcPts val="0"/>
              </a:spcAft>
              <a:buNone/>
            </a:pPr>
            <a:r>
              <a:t/>
            </a:r>
            <a:endParaRPr sz="2000">
              <a:solidFill>
                <a:srgbClr val="000000"/>
              </a:solidFill>
              <a:latin typeface="Montserrat"/>
              <a:ea typeface="Montserrat"/>
              <a:cs typeface="Montserrat"/>
              <a:sym typeface="Montserrat"/>
            </a:endParaRPr>
          </a:p>
          <a:p>
            <a:pPr indent="0" lvl="0" marL="0" rtl="0" algn="l">
              <a:spcBef>
                <a:spcPts val="0"/>
              </a:spcBef>
              <a:spcAft>
                <a:spcPts val="160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pic>
        <p:nvPicPr>
          <p:cNvPr id="243" name="Google Shape;243;p36"/>
          <p:cNvPicPr preferRelativeResize="0"/>
          <p:nvPr/>
        </p:nvPicPr>
        <p:blipFill>
          <a:blip r:embed="rId3">
            <a:alphaModFix/>
          </a:blip>
          <a:stretch>
            <a:fillRect/>
          </a:stretch>
        </p:blipFill>
        <p:spPr>
          <a:xfrm>
            <a:off x="1183375" y="1071463"/>
            <a:ext cx="6777250" cy="3220125"/>
          </a:xfrm>
          <a:prstGeom prst="rect">
            <a:avLst/>
          </a:prstGeom>
          <a:noFill/>
          <a:ln>
            <a:noFill/>
          </a:ln>
        </p:spPr>
      </p:pic>
      <p:sp>
        <p:nvSpPr>
          <p:cNvPr id="244" name="Google Shape;244;p36"/>
          <p:cNvSpPr txBox="1"/>
          <p:nvPr>
            <p:ph type="title"/>
          </p:nvPr>
        </p:nvSpPr>
        <p:spPr>
          <a:xfrm>
            <a:off x="1183375" y="4512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DIAGRAMMATIC</a:t>
            </a:r>
            <a:r>
              <a:rPr lang="en"/>
              <a:t> REPRESENTATION</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pic>
        <p:nvPicPr>
          <p:cNvPr id="249" name="Google Shape;249;p37"/>
          <p:cNvPicPr preferRelativeResize="0"/>
          <p:nvPr/>
        </p:nvPicPr>
        <p:blipFill>
          <a:blip r:embed="rId3">
            <a:alphaModFix/>
          </a:blip>
          <a:stretch>
            <a:fillRect/>
          </a:stretch>
        </p:blipFill>
        <p:spPr>
          <a:xfrm>
            <a:off x="1592500" y="195350"/>
            <a:ext cx="5958999" cy="2292826"/>
          </a:xfrm>
          <a:prstGeom prst="rect">
            <a:avLst/>
          </a:prstGeom>
          <a:noFill/>
          <a:ln>
            <a:noFill/>
          </a:ln>
        </p:spPr>
      </p:pic>
      <p:pic>
        <p:nvPicPr>
          <p:cNvPr id="250" name="Google Shape;250;p37"/>
          <p:cNvPicPr preferRelativeResize="0"/>
          <p:nvPr/>
        </p:nvPicPr>
        <p:blipFill>
          <a:blip r:embed="rId4">
            <a:alphaModFix/>
          </a:blip>
          <a:stretch>
            <a:fillRect/>
          </a:stretch>
        </p:blipFill>
        <p:spPr>
          <a:xfrm>
            <a:off x="1592500" y="2550400"/>
            <a:ext cx="5958999" cy="2345192"/>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pic>
        <p:nvPicPr>
          <p:cNvPr id="255" name="Google Shape;255;p38"/>
          <p:cNvPicPr preferRelativeResize="0"/>
          <p:nvPr/>
        </p:nvPicPr>
        <p:blipFill>
          <a:blip r:embed="rId3">
            <a:alphaModFix/>
          </a:blip>
          <a:stretch>
            <a:fillRect/>
          </a:stretch>
        </p:blipFill>
        <p:spPr>
          <a:xfrm>
            <a:off x="687211" y="557274"/>
            <a:ext cx="7769574" cy="402894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pic>
        <p:nvPicPr>
          <p:cNvPr id="260" name="Google Shape;260;p39"/>
          <p:cNvPicPr preferRelativeResize="0"/>
          <p:nvPr/>
        </p:nvPicPr>
        <p:blipFill>
          <a:blip r:embed="rId3">
            <a:alphaModFix/>
          </a:blip>
          <a:stretch>
            <a:fillRect/>
          </a:stretch>
        </p:blipFill>
        <p:spPr>
          <a:xfrm>
            <a:off x="560875" y="1034288"/>
            <a:ext cx="8022252" cy="30749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pic>
        <p:nvPicPr>
          <p:cNvPr id="265" name="Google Shape;265;p40"/>
          <p:cNvPicPr preferRelativeResize="0"/>
          <p:nvPr/>
        </p:nvPicPr>
        <p:blipFill>
          <a:blip r:embed="rId3">
            <a:alphaModFix/>
          </a:blip>
          <a:stretch>
            <a:fillRect/>
          </a:stretch>
        </p:blipFill>
        <p:spPr>
          <a:xfrm>
            <a:off x="757863" y="629300"/>
            <a:ext cx="7628273" cy="388490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pic>
        <p:nvPicPr>
          <p:cNvPr id="270" name="Google Shape;270;p41"/>
          <p:cNvPicPr preferRelativeResize="0"/>
          <p:nvPr/>
        </p:nvPicPr>
        <p:blipFill>
          <a:blip r:embed="rId3">
            <a:alphaModFix/>
          </a:blip>
          <a:stretch>
            <a:fillRect/>
          </a:stretch>
        </p:blipFill>
        <p:spPr>
          <a:xfrm>
            <a:off x="847849" y="642387"/>
            <a:ext cx="7448300" cy="385872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pic>
        <p:nvPicPr>
          <p:cNvPr id="275" name="Google Shape;275;p42"/>
          <p:cNvPicPr preferRelativeResize="0"/>
          <p:nvPr/>
        </p:nvPicPr>
        <p:blipFill>
          <a:blip r:embed="rId3">
            <a:alphaModFix/>
          </a:blip>
          <a:stretch>
            <a:fillRect/>
          </a:stretch>
        </p:blipFill>
        <p:spPr>
          <a:xfrm>
            <a:off x="1540636" y="108550"/>
            <a:ext cx="6062725" cy="2155100"/>
          </a:xfrm>
          <a:prstGeom prst="rect">
            <a:avLst/>
          </a:prstGeom>
          <a:noFill/>
          <a:ln>
            <a:noFill/>
          </a:ln>
        </p:spPr>
      </p:pic>
      <p:pic>
        <p:nvPicPr>
          <p:cNvPr id="276" name="Google Shape;276;p42"/>
          <p:cNvPicPr preferRelativeResize="0"/>
          <p:nvPr/>
        </p:nvPicPr>
        <p:blipFill>
          <a:blip r:embed="rId4">
            <a:alphaModFix/>
          </a:blip>
          <a:stretch>
            <a:fillRect/>
          </a:stretch>
        </p:blipFill>
        <p:spPr>
          <a:xfrm>
            <a:off x="1803150" y="2314800"/>
            <a:ext cx="5537674" cy="27363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pic>
        <p:nvPicPr>
          <p:cNvPr id="281" name="Google Shape;281;p43"/>
          <p:cNvPicPr preferRelativeResize="0"/>
          <p:nvPr/>
        </p:nvPicPr>
        <p:blipFill>
          <a:blip r:embed="rId3">
            <a:alphaModFix/>
          </a:blip>
          <a:stretch>
            <a:fillRect/>
          </a:stretch>
        </p:blipFill>
        <p:spPr>
          <a:xfrm>
            <a:off x="222263" y="647500"/>
            <a:ext cx="8699474" cy="38485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1" name="Shape 181"/>
        <p:cNvGrpSpPr/>
        <p:nvPr/>
      </p:nvGrpSpPr>
      <p:grpSpPr>
        <a:xfrm>
          <a:off x="0" y="0"/>
          <a:ext cx="0" cy="0"/>
          <a:chOff x="0" y="0"/>
          <a:chExt cx="0" cy="0"/>
        </a:xfrm>
      </p:grpSpPr>
      <p:sp>
        <p:nvSpPr>
          <p:cNvPr id="182" name="Google Shape;182;p26"/>
          <p:cNvSpPr txBox="1"/>
          <p:nvPr>
            <p:ph type="title"/>
          </p:nvPr>
        </p:nvSpPr>
        <p:spPr>
          <a:xfrm>
            <a:off x="3070500" y="1219313"/>
            <a:ext cx="2669700" cy="527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TEAM MEMBERS :</a:t>
            </a:r>
            <a:endParaRPr/>
          </a:p>
        </p:txBody>
      </p:sp>
      <p:sp>
        <p:nvSpPr>
          <p:cNvPr id="183" name="Google Shape;183;p26"/>
          <p:cNvSpPr txBox="1"/>
          <p:nvPr>
            <p:ph idx="1" type="subTitle"/>
          </p:nvPr>
        </p:nvSpPr>
        <p:spPr>
          <a:xfrm>
            <a:off x="3070500" y="1805895"/>
            <a:ext cx="3563100" cy="222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700"/>
              <a:t>Palak Sharma (RA1911033010112)</a:t>
            </a:r>
            <a:endParaRPr sz="1700"/>
          </a:p>
          <a:p>
            <a:pPr indent="0" lvl="0" marL="0" rtl="0" algn="l">
              <a:spcBef>
                <a:spcPts val="1600"/>
              </a:spcBef>
              <a:spcAft>
                <a:spcPts val="0"/>
              </a:spcAft>
              <a:buNone/>
            </a:pPr>
            <a:r>
              <a:rPr lang="en" sz="1700"/>
              <a:t>Shivang Bhatnagar (RA1911033010119)</a:t>
            </a:r>
            <a:endParaRPr sz="1700"/>
          </a:p>
          <a:p>
            <a:pPr indent="0" lvl="0" marL="0" rtl="0" algn="l">
              <a:spcBef>
                <a:spcPts val="1600"/>
              </a:spcBef>
              <a:spcAft>
                <a:spcPts val="0"/>
              </a:spcAft>
              <a:buNone/>
            </a:pPr>
            <a:r>
              <a:rPr lang="en" sz="1700"/>
              <a:t>Siddharth Bansal (RA1911033010123)</a:t>
            </a:r>
            <a:endParaRPr sz="1700"/>
          </a:p>
          <a:p>
            <a:pPr indent="0" lvl="0" marL="0" rtl="0" algn="l">
              <a:spcBef>
                <a:spcPts val="1600"/>
              </a:spcBef>
              <a:spcAft>
                <a:spcPts val="160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pic>
        <p:nvPicPr>
          <p:cNvPr id="286" name="Google Shape;286;p44"/>
          <p:cNvPicPr preferRelativeResize="0"/>
          <p:nvPr/>
        </p:nvPicPr>
        <p:blipFill>
          <a:blip r:embed="rId3">
            <a:alphaModFix/>
          </a:blip>
          <a:stretch>
            <a:fillRect/>
          </a:stretch>
        </p:blipFill>
        <p:spPr>
          <a:xfrm>
            <a:off x="152400" y="871238"/>
            <a:ext cx="8839204" cy="3401022"/>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pic>
        <p:nvPicPr>
          <p:cNvPr id="291" name="Google Shape;291;p45"/>
          <p:cNvPicPr preferRelativeResize="0"/>
          <p:nvPr/>
        </p:nvPicPr>
        <p:blipFill>
          <a:blip r:embed="rId3">
            <a:alphaModFix/>
          </a:blip>
          <a:stretch>
            <a:fillRect/>
          </a:stretch>
        </p:blipFill>
        <p:spPr>
          <a:xfrm>
            <a:off x="645775" y="235125"/>
            <a:ext cx="7951749" cy="2807199"/>
          </a:xfrm>
          <a:prstGeom prst="rect">
            <a:avLst/>
          </a:prstGeom>
          <a:noFill/>
          <a:ln>
            <a:noFill/>
          </a:ln>
        </p:spPr>
      </p:pic>
      <p:pic>
        <p:nvPicPr>
          <p:cNvPr id="292" name="Google Shape;292;p45"/>
          <p:cNvPicPr preferRelativeResize="0"/>
          <p:nvPr/>
        </p:nvPicPr>
        <p:blipFill>
          <a:blip r:embed="rId4">
            <a:alphaModFix/>
          </a:blip>
          <a:stretch>
            <a:fillRect/>
          </a:stretch>
        </p:blipFill>
        <p:spPr>
          <a:xfrm>
            <a:off x="645775" y="3233055"/>
            <a:ext cx="7951749" cy="161519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pic>
        <p:nvPicPr>
          <p:cNvPr id="297" name="Google Shape;297;p46"/>
          <p:cNvPicPr preferRelativeResize="0"/>
          <p:nvPr/>
        </p:nvPicPr>
        <p:blipFill>
          <a:blip r:embed="rId3">
            <a:alphaModFix/>
          </a:blip>
          <a:stretch>
            <a:fillRect/>
          </a:stretch>
        </p:blipFill>
        <p:spPr>
          <a:xfrm>
            <a:off x="152400" y="774125"/>
            <a:ext cx="8839204" cy="3595243"/>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01" name="Shape 301"/>
        <p:cNvGrpSpPr/>
        <p:nvPr/>
      </p:nvGrpSpPr>
      <p:grpSpPr>
        <a:xfrm>
          <a:off x="0" y="0"/>
          <a:ext cx="0" cy="0"/>
          <a:chOff x="0" y="0"/>
          <a:chExt cx="0" cy="0"/>
        </a:xfrm>
      </p:grpSpPr>
      <p:sp>
        <p:nvSpPr>
          <p:cNvPr id="302" name="Google Shape;302;p47"/>
          <p:cNvSpPr txBox="1"/>
          <p:nvPr>
            <p:ph type="title"/>
          </p:nvPr>
        </p:nvSpPr>
        <p:spPr>
          <a:xfrm>
            <a:off x="2290050" y="2153150"/>
            <a:ext cx="4563900" cy="531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400"/>
              <a:t>THANK YOU!</a:t>
            </a:r>
            <a:endParaRPr sz="44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7" name="Shape 187"/>
        <p:cNvGrpSpPr/>
        <p:nvPr/>
      </p:nvGrpSpPr>
      <p:grpSpPr>
        <a:xfrm>
          <a:off x="0" y="0"/>
          <a:ext cx="0" cy="0"/>
          <a:chOff x="0" y="0"/>
          <a:chExt cx="0" cy="0"/>
        </a:xfrm>
      </p:grpSpPr>
      <p:sp>
        <p:nvSpPr>
          <p:cNvPr id="188" name="Google Shape;188;p2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ABSTRACT</a:t>
            </a:r>
            <a:endParaRPr/>
          </a:p>
        </p:txBody>
      </p:sp>
      <p:sp>
        <p:nvSpPr>
          <p:cNvPr id="189" name="Google Shape;189;p27"/>
          <p:cNvSpPr txBox="1"/>
          <p:nvPr>
            <p:ph idx="1" type="body"/>
          </p:nvPr>
        </p:nvSpPr>
        <p:spPr>
          <a:xfrm>
            <a:off x="720000" y="1152475"/>
            <a:ext cx="7704000" cy="3450900"/>
          </a:xfrm>
          <a:prstGeom prst="rect">
            <a:avLst/>
          </a:prstGeom>
        </p:spPr>
        <p:txBody>
          <a:bodyPr anchorCtr="0" anchor="t" bIns="91425" lIns="91425" spcFirstLastPara="1" rIns="91425" wrap="square" tIns="91425">
            <a:noAutofit/>
          </a:bodyPr>
          <a:lstStyle/>
          <a:p>
            <a:pPr indent="-127000" lvl="0" marL="91440" rtl="0" algn="l">
              <a:lnSpc>
                <a:spcPct val="90000"/>
              </a:lnSpc>
              <a:spcBef>
                <a:spcPts val="1400"/>
              </a:spcBef>
              <a:spcAft>
                <a:spcPts val="0"/>
              </a:spcAft>
              <a:buClr>
                <a:srgbClr val="212121"/>
              </a:buClr>
              <a:buSzPts val="2000"/>
              <a:buFont typeface="Montserrat"/>
              <a:buChar char=" "/>
            </a:pPr>
            <a:r>
              <a:rPr lang="en" sz="2000">
                <a:solidFill>
                  <a:srgbClr val="212121"/>
                </a:solidFill>
                <a:latin typeface="Montserrat"/>
                <a:ea typeface="Montserrat"/>
                <a:cs typeface="Montserrat"/>
                <a:sym typeface="Montserrat"/>
              </a:rPr>
              <a:t>In this project, we will be closely working with the heart disease prediction and for that, we will be looking into the heart disease dataset. From that dataset we will derive various insights that help us know the weightage of each feature and how they are interrelated to each other. </a:t>
            </a:r>
            <a:endParaRPr sz="2000">
              <a:solidFill>
                <a:srgbClr val="212121"/>
              </a:solidFill>
              <a:latin typeface="Montserrat"/>
              <a:ea typeface="Montserrat"/>
              <a:cs typeface="Montserrat"/>
              <a:sym typeface="Montserrat"/>
            </a:endParaRPr>
          </a:p>
          <a:p>
            <a:pPr indent="-127000" lvl="0" marL="91440" rtl="0" algn="l">
              <a:lnSpc>
                <a:spcPct val="90000"/>
              </a:lnSpc>
              <a:spcBef>
                <a:spcPts val="1400"/>
              </a:spcBef>
              <a:spcAft>
                <a:spcPts val="0"/>
              </a:spcAft>
              <a:buClr>
                <a:srgbClr val="212121"/>
              </a:buClr>
              <a:buSzPts val="2000"/>
              <a:buFont typeface="Montserrat"/>
              <a:buChar char=" "/>
            </a:pPr>
            <a:r>
              <a:rPr lang="en" sz="2000">
                <a:solidFill>
                  <a:srgbClr val="212121"/>
                </a:solidFill>
                <a:latin typeface="Montserrat"/>
                <a:ea typeface="Montserrat"/>
                <a:cs typeface="Montserrat"/>
                <a:sym typeface="Montserrat"/>
              </a:rPr>
              <a:t>But this time our sole aim is to detect the probability of person that will be affected by a severe heart problem or not.</a:t>
            </a:r>
            <a:endParaRPr sz="2000">
              <a:solidFill>
                <a:srgbClr val="212121"/>
              </a:solidFill>
              <a:latin typeface="Montserrat"/>
              <a:ea typeface="Montserrat"/>
              <a:cs typeface="Montserrat"/>
              <a:sym typeface="Montserra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3" name="Shape 193"/>
        <p:cNvGrpSpPr/>
        <p:nvPr/>
      </p:nvGrpSpPr>
      <p:grpSpPr>
        <a:xfrm>
          <a:off x="0" y="0"/>
          <a:ext cx="0" cy="0"/>
          <a:chOff x="0" y="0"/>
          <a:chExt cx="0" cy="0"/>
        </a:xfrm>
      </p:grpSpPr>
      <p:pic>
        <p:nvPicPr>
          <p:cNvPr id="194" name="Google Shape;194;p28"/>
          <p:cNvPicPr preferRelativeResize="0"/>
          <p:nvPr/>
        </p:nvPicPr>
        <p:blipFill>
          <a:blip r:embed="rId4">
            <a:alphaModFix/>
          </a:blip>
          <a:stretch>
            <a:fillRect/>
          </a:stretch>
        </p:blipFill>
        <p:spPr>
          <a:xfrm flipH="1">
            <a:off x="7448550" y="-558839"/>
            <a:ext cx="3048000" cy="2197674"/>
          </a:xfrm>
          <a:prstGeom prst="rect">
            <a:avLst/>
          </a:prstGeom>
          <a:noFill/>
          <a:ln>
            <a:noFill/>
          </a:ln>
        </p:spPr>
      </p:pic>
      <p:sp>
        <p:nvSpPr>
          <p:cNvPr id="195" name="Google Shape;195;p2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OBJECTIVE</a:t>
            </a:r>
            <a:endParaRPr/>
          </a:p>
        </p:txBody>
      </p:sp>
      <p:sp>
        <p:nvSpPr>
          <p:cNvPr id="196" name="Google Shape;196;p28"/>
          <p:cNvSpPr txBox="1"/>
          <p:nvPr>
            <p:ph idx="3" type="subTitle"/>
          </p:nvPr>
        </p:nvSpPr>
        <p:spPr>
          <a:xfrm>
            <a:off x="720000" y="1142613"/>
            <a:ext cx="7216200" cy="3152100"/>
          </a:xfrm>
          <a:prstGeom prst="rect">
            <a:avLst/>
          </a:prstGeom>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lang="en" sz="2000">
                <a:solidFill>
                  <a:srgbClr val="212121"/>
                </a:solidFill>
                <a:latin typeface="Montserrat"/>
                <a:ea typeface="Montserrat"/>
                <a:cs typeface="Montserrat"/>
                <a:sym typeface="Montserrat"/>
              </a:rPr>
              <a:t>Our objective is to predict the heart disease with th</a:t>
            </a:r>
            <a:r>
              <a:rPr lang="en" sz="2000">
                <a:solidFill>
                  <a:srgbClr val="212121"/>
                </a:solidFill>
                <a:latin typeface="Montserrat"/>
                <a:ea typeface="Montserrat"/>
                <a:cs typeface="Montserrat"/>
                <a:sym typeface="Montserrat"/>
              </a:rPr>
              <a:t>e </a:t>
            </a:r>
            <a:r>
              <a:rPr lang="en" sz="2000">
                <a:solidFill>
                  <a:srgbClr val="212121"/>
                </a:solidFill>
                <a:latin typeface="Montserrat"/>
                <a:ea typeface="Montserrat"/>
                <a:cs typeface="Montserrat"/>
                <a:sym typeface="Montserrat"/>
              </a:rPr>
              <a:t>help of a logistic regression model.</a:t>
            </a:r>
            <a:endParaRPr sz="2000">
              <a:solidFill>
                <a:srgbClr val="212121"/>
              </a:solidFill>
              <a:latin typeface="Montserrat"/>
              <a:ea typeface="Montserrat"/>
              <a:cs typeface="Montserrat"/>
              <a:sym typeface="Montserrat"/>
            </a:endParaRPr>
          </a:p>
          <a:p>
            <a:pPr indent="-127000" lvl="0" marL="91440" rtl="0" algn="l">
              <a:lnSpc>
                <a:spcPct val="90000"/>
              </a:lnSpc>
              <a:spcBef>
                <a:spcPts val="0"/>
              </a:spcBef>
              <a:spcAft>
                <a:spcPts val="0"/>
              </a:spcAft>
              <a:buClr>
                <a:srgbClr val="212121"/>
              </a:buClr>
              <a:buSzPts val="2000"/>
              <a:buFont typeface="Montserrat"/>
              <a:buChar char=" "/>
            </a:pPr>
            <a:r>
              <a:t/>
            </a:r>
            <a:endParaRPr sz="2000">
              <a:solidFill>
                <a:srgbClr val="212121"/>
              </a:solidFill>
              <a:latin typeface="Montserrat"/>
              <a:ea typeface="Montserrat"/>
              <a:cs typeface="Montserrat"/>
              <a:sym typeface="Montserrat"/>
            </a:endParaRPr>
          </a:p>
          <a:p>
            <a:pPr indent="0" lvl="0" marL="0" rtl="0" algn="l">
              <a:lnSpc>
                <a:spcPct val="90000"/>
              </a:lnSpc>
              <a:spcBef>
                <a:spcPts val="0"/>
              </a:spcBef>
              <a:spcAft>
                <a:spcPts val="0"/>
              </a:spcAft>
              <a:buNone/>
            </a:pPr>
            <a:r>
              <a:rPr lang="en" sz="2000">
                <a:solidFill>
                  <a:srgbClr val="212121"/>
                </a:solidFill>
                <a:latin typeface="Montserrat"/>
                <a:ea typeface="Montserrat"/>
                <a:cs typeface="Montserrat"/>
                <a:sym typeface="Montserrat"/>
              </a:rPr>
              <a:t>The correct prediction of heart disease can prevent life threats, and incorrect prediction can prove to be fatal at the same time.</a:t>
            </a:r>
            <a:endParaRPr sz="2000">
              <a:solidFill>
                <a:srgbClr val="212121"/>
              </a:solidFill>
              <a:latin typeface="Montserrat"/>
              <a:ea typeface="Montserrat"/>
              <a:cs typeface="Montserrat"/>
              <a:sym typeface="Montserrat"/>
            </a:endParaRPr>
          </a:p>
          <a:p>
            <a:pPr indent="0" lvl="0" marL="0" rtl="0" algn="l">
              <a:lnSpc>
                <a:spcPct val="90000"/>
              </a:lnSpc>
              <a:spcBef>
                <a:spcPts val="0"/>
              </a:spcBef>
              <a:spcAft>
                <a:spcPts val="0"/>
              </a:spcAft>
              <a:buNone/>
            </a:pPr>
            <a:r>
              <a:t/>
            </a:r>
            <a:endParaRPr sz="2000">
              <a:solidFill>
                <a:srgbClr val="212121"/>
              </a:solidFill>
              <a:latin typeface="Montserrat"/>
              <a:ea typeface="Montserrat"/>
              <a:cs typeface="Montserrat"/>
              <a:sym typeface="Montserrat"/>
            </a:endParaRPr>
          </a:p>
        </p:txBody>
      </p:sp>
      <p:sp>
        <p:nvSpPr>
          <p:cNvPr id="197" name="Google Shape;197;p28"/>
          <p:cNvSpPr/>
          <p:nvPr/>
        </p:nvSpPr>
        <p:spPr>
          <a:xfrm>
            <a:off x="8436650" y="-1848796"/>
            <a:ext cx="3735241" cy="4004501"/>
          </a:xfrm>
          <a:custGeom>
            <a:rect b="b" l="l" r="r" t="t"/>
            <a:pathLst>
              <a:path extrusionOk="0" h="209550" w="195460">
                <a:moveTo>
                  <a:pt x="183548" y="11656"/>
                </a:moveTo>
                <a:lnTo>
                  <a:pt x="183548" y="197894"/>
                </a:lnTo>
                <a:lnTo>
                  <a:pt x="11912" y="197894"/>
                </a:lnTo>
                <a:lnTo>
                  <a:pt x="11912" y="11656"/>
                </a:lnTo>
                <a:close/>
                <a:moveTo>
                  <a:pt x="0" y="0"/>
                </a:moveTo>
                <a:lnTo>
                  <a:pt x="0" y="209550"/>
                </a:lnTo>
                <a:lnTo>
                  <a:pt x="195460" y="209550"/>
                </a:lnTo>
                <a:lnTo>
                  <a:pt x="195460" y="0"/>
                </a:lnTo>
                <a:close/>
              </a:path>
            </a:pathLst>
          </a:custGeom>
          <a:solidFill>
            <a:srgbClr val="EA54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28"/>
          <p:cNvSpPr/>
          <p:nvPr/>
        </p:nvSpPr>
        <p:spPr>
          <a:xfrm flipH="1">
            <a:off x="8085000" y="278225"/>
            <a:ext cx="906600" cy="9063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99" name="Google Shape;199;p28"/>
          <p:cNvPicPr preferRelativeResize="0"/>
          <p:nvPr/>
        </p:nvPicPr>
        <p:blipFill>
          <a:blip r:embed="rId4">
            <a:alphaModFix/>
          </a:blip>
          <a:stretch>
            <a:fillRect/>
          </a:stretch>
        </p:blipFill>
        <p:spPr>
          <a:xfrm flipH="1" rot="-5400000">
            <a:off x="-2001312" y="4892887"/>
            <a:ext cx="3393025" cy="24464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03" name="Shape 203"/>
        <p:cNvGrpSpPr/>
        <p:nvPr/>
      </p:nvGrpSpPr>
      <p:grpSpPr>
        <a:xfrm>
          <a:off x="0" y="0"/>
          <a:ext cx="0" cy="0"/>
          <a:chOff x="0" y="0"/>
          <a:chExt cx="0" cy="0"/>
        </a:xfrm>
      </p:grpSpPr>
      <p:sp>
        <p:nvSpPr>
          <p:cNvPr id="204" name="Google Shape;204;p29"/>
          <p:cNvSpPr txBox="1"/>
          <p:nvPr>
            <p:ph type="title"/>
          </p:nvPr>
        </p:nvSpPr>
        <p:spPr>
          <a:xfrm>
            <a:off x="469100" y="447350"/>
            <a:ext cx="55371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PROBLEM STATEMENT</a:t>
            </a:r>
            <a:endParaRPr/>
          </a:p>
        </p:txBody>
      </p:sp>
      <p:sp>
        <p:nvSpPr>
          <p:cNvPr id="205" name="Google Shape;205;p29"/>
          <p:cNvSpPr txBox="1"/>
          <p:nvPr>
            <p:ph idx="1" type="subTitle"/>
          </p:nvPr>
        </p:nvSpPr>
        <p:spPr>
          <a:xfrm>
            <a:off x="338650" y="1101725"/>
            <a:ext cx="5537100" cy="3152100"/>
          </a:xfrm>
          <a:prstGeom prst="rect">
            <a:avLst/>
          </a:prstGeom>
        </p:spPr>
        <p:txBody>
          <a:bodyPr anchorCtr="0" anchor="t" bIns="91425" lIns="91425" spcFirstLastPara="1" rIns="91425" wrap="square" tIns="91425">
            <a:noAutofit/>
          </a:bodyPr>
          <a:lstStyle/>
          <a:p>
            <a:pPr indent="-114300" lvl="0" marL="91440" rtl="0" algn="l">
              <a:lnSpc>
                <a:spcPct val="90000"/>
              </a:lnSpc>
              <a:spcBef>
                <a:spcPts val="0"/>
              </a:spcBef>
              <a:spcAft>
                <a:spcPts val="0"/>
              </a:spcAft>
              <a:buClr>
                <a:srgbClr val="99CB38"/>
              </a:buClr>
              <a:buSzPts val="1800"/>
              <a:buFont typeface="Montserrat"/>
              <a:buChar char=" "/>
            </a:pPr>
            <a:r>
              <a:rPr lang="en" sz="1800">
                <a:solidFill>
                  <a:srgbClr val="24292F"/>
                </a:solidFill>
                <a:highlight>
                  <a:schemeClr val="lt1"/>
                </a:highlight>
                <a:latin typeface="Montserrat"/>
                <a:ea typeface="Montserrat"/>
                <a:cs typeface="Montserrat"/>
                <a:sym typeface="Montserrat"/>
              </a:rPr>
              <a:t>World Health Organization has estimated 12 million deaths occur worldwide, every year due to Heart diseases. Half the deaths in the United States and other developed countries are due to </a:t>
            </a:r>
            <a:r>
              <a:rPr lang="en" sz="1800">
                <a:solidFill>
                  <a:srgbClr val="24292F"/>
                </a:solidFill>
                <a:highlight>
                  <a:schemeClr val="lt1"/>
                </a:highlight>
                <a:latin typeface="Montserrat"/>
                <a:ea typeface="Montserrat"/>
                <a:cs typeface="Montserrat"/>
                <a:sym typeface="Montserrat"/>
              </a:rPr>
              <a:t>cardiovascular</a:t>
            </a:r>
            <a:r>
              <a:rPr lang="en" sz="1800">
                <a:solidFill>
                  <a:srgbClr val="24292F"/>
                </a:solidFill>
                <a:highlight>
                  <a:schemeClr val="lt1"/>
                </a:highlight>
                <a:latin typeface="Montserrat"/>
                <a:ea typeface="Montserrat"/>
                <a:cs typeface="Montserrat"/>
                <a:sym typeface="Montserrat"/>
              </a:rPr>
              <a:t> diseases. The early prognosis of cardiovascular diseases can aid in making decisions on lifestyle changes in high risk patients and in turn reduce the complications. This research intends to pinpoint the most relevant/risk factors of heart disease as well as predict the overall risk using logistic regression.</a:t>
            </a:r>
            <a:endParaRPr sz="1800">
              <a:solidFill>
                <a:srgbClr val="3F3F3F"/>
              </a:solidFill>
              <a:highlight>
                <a:schemeClr val="lt1"/>
              </a:highlight>
              <a:latin typeface="Montserrat"/>
              <a:ea typeface="Montserrat"/>
              <a:cs typeface="Montserrat"/>
              <a:sym typeface="Montserrat"/>
            </a:endParaRPr>
          </a:p>
          <a:p>
            <a:pPr indent="0" lvl="0" marL="0" rtl="0" algn="ctr">
              <a:spcBef>
                <a:spcPts val="0"/>
              </a:spcBef>
              <a:spcAft>
                <a:spcPts val="160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30"/>
          <p:cNvSpPr txBox="1"/>
          <p:nvPr>
            <p:ph type="title"/>
          </p:nvPr>
        </p:nvSpPr>
        <p:spPr>
          <a:xfrm>
            <a:off x="798975" y="155300"/>
            <a:ext cx="7074000" cy="1014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METHODOLOGY</a:t>
            </a:r>
            <a:endParaRPr/>
          </a:p>
        </p:txBody>
      </p:sp>
      <p:sp>
        <p:nvSpPr>
          <p:cNvPr id="211" name="Google Shape;211;p30"/>
          <p:cNvSpPr txBox="1"/>
          <p:nvPr>
            <p:ph idx="1" type="subTitle"/>
          </p:nvPr>
        </p:nvSpPr>
        <p:spPr>
          <a:xfrm>
            <a:off x="440250" y="1007550"/>
            <a:ext cx="7716900" cy="371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700">
                <a:solidFill>
                  <a:srgbClr val="24292F"/>
                </a:solidFill>
                <a:highlight>
                  <a:schemeClr val="lt1"/>
                </a:highlight>
                <a:latin typeface="Montserrat"/>
                <a:ea typeface="Montserrat"/>
                <a:cs typeface="Montserrat"/>
                <a:sym typeface="Montserrat"/>
              </a:rPr>
              <a:t>The classification goal is to predict whether the patient has 10-year risk of future coronary heart disease (CHD).</a:t>
            </a:r>
            <a:endParaRPr sz="1700">
              <a:solidFill>
                <a:srgbClr val="24292F"/>
              </a:solidFill>
              <a:highlight>
                <a:schemeClr val="lt1"/>
              </a:highlight>
              <a:latin typeface="Montserrat"/>
              <a:ea typeface="Montserrat"/>
              <a:cs typeface="Montserrat"/>
              <a:sym typeface="Montserrat"/>
            </a:endParaRPr>
          </a:p>
          <a:p>
            <a:pPr indent="0" lvl="0" marL="0" rtl="0" algn="l">
              <a:spcBef>
                <a:spcPts val="1200"/>
              </a:spcBef>
              <a:spcAft>
                <a:spcPts val="0"/>
              </a:spcAft>
              <a:buNone/>
            </a:pPr>
            <a:r>
              <a:rPr lang="en" sz="1700">
                <a:solidFill>
                  <a:srgbClr val="24292F"/>
                </a:solidFill>
                <a:highlight>
                  <a:schemeClr val="lt1"/>
                </a:highlight>
                <a:latin typeface="Montserrat"/>
                <a:ea typeface="Montserrat"/>
                <a:cs typeface="Montserrat"/>
                <a:sym typeface="Montserrat"/>
              </a:rPr>
              <a:t>We have implemented Logistic Regression Model to predict Coronary Heart Disease.</a:t>
            </a:r>
            <a:endParaRPr sz="1700">
              <a:solidFill>
                <a:srgbClr val="24292F"/>
              </a:solidFill>
              <a:highlight>
                <a:schemeClr val="lt1"/>
              </a:highlight>
              <a:latin typeface="Montserrat"/>
              <a:ea typeface="Montserrat"/>
              <a:cs typeface="Montserrat"/>
              <a:sym typeface="Montserrat"/>
            </a:endParaRPr>
          </a:p>
          <a:p>
            <a:pPr indent="0" lvl="0" marL="0" rtl="0" algn="l">
              <a:spcBef>
                <a:spcPts val="1200"/>
              </a:spcBef>
              <a:spcAft>
                <a:spcPts val="0"/>
              </a:spcAft>
              <a:buNone/>
            </a:pPr>
            <a:r>
              <a:rPr b="1" lang="en" sz="1700">
                <a:solidFill>
                  <a:srgbClr val="24292F"/>
                </a:solidFill>
                <a:highlight>
                  <a:schemeClr val="lt1"/>
                </a:highlight>
                <a:latin typeface="Montserrat"/>
                <a:ea typeface="Montserrat"/>
                <a:cs typeface="Montserrat"/>
                <a:sym typeface="Montserrat"/>
              </a:rPr>
              <a:t>What is Logistic Regression ?</a:t>
            </a:r>
            <a:endParaRPr b="1" sz="1700">
              <a:solidFill>
                <a:srgbClr val="24292F"/>
              </a:solidFill>
              <a:highlight>
                <a:schemeClr val="lt1"/>
              </a:highlight>
              <a:latin typeface="Montserrat"/>
              <a:ea typeface="Montserrat"/>
              <a:cs typeface="Montserrat"/>
              <a:sym typeface="Montserrat"/>
            </a:endParaRPr>
          </a:p>
          <a:p>
            <a:pPr indent="0" lvl="0" marL="0" rtl="0" algn="l">
              <a:spcBef>
                <a:spcPts val="1200"/>
              </a:spcBef>
              <a:spcAft>
                <a:spcPts val="0"/>
              </a:spcAft>
              <a:buNone/>
            </a:pPr>
            <a:r>
              <a:rPr i="1" lang="en" sz="1700">
                <a:solidFill>
                  <a:srgbClr val="24292F"/>
                </a:solidFill>
                <a:highlight>
                  <a:schemeClr val="lt1"/>
                </a:highlight>
                <a:latin typeface="Montserrat"/>
                <a:ea typeface="Montserrat"/>
                <a:cs typeface="Montserrat"/>
                <a:sym typeface="Montserrat"/>
              </a:rPr>
              <a:t>Logistic Regression is a statistical and machine-learning techniques classifying records of a dataset based on the values of the input fields . It predicts a dependent variable based on one or more set of independent variables to predict outcomes . It can be used both for binary classification and multi-class classification.</a:t>
            </a:r>
            <a:endParaRPr i="1" sz="1700">
              <a:solidFill>
                <a:srgbClr val="24292F"/>
              </a:solidFill>
              <a:highlight>
                <a:schemeClr val="lt1"/>
              </a:highlight>
              <a:latin typeface="Montserrat"/>
              <a:ea typeface="Montserrat"/>
              <a:cs typeface="Montserrat"/>
              <a:sym typeface="Montserrat"/>
            </a:endParaRPr>
          </a:p>
          <a:p>
            <a:pPr indent="0" lvl="0" marL="0" rtl="0" algn="l">
              <a:spcBef>
                <a:spcPts val="1200"/>
              </a:spcBef>
              <a:spcAft>
                <a:spcPts val="0"/>
              </a:spcAft>
              <a:buNone/>
            </a:pPr>
            <a:r>
              <a:t/>
            </a:r>
            <a:endParaRPr i="1" sz="1100">
              <a:solidFill>
                <a:srgbClr val="000000"/>
              </a:solidFill>
              <a:latin typeface="Arial"/>
              <a:ea typeface="Arial"/>
              <a:cs typeface="Arial"/>
              <a:sym typeface="Arial"/>
            </a:endParaRPr>
          </a:p>
          <a:p>
            <a:pPr indent="0" lvl="0" marL="91440" rtl="0" algn="l">
              <a:lnSpc>
                <a:spcPct val="90000"/>
              </a:lnSpc>
              <a:spcBef>
                <a:spcPts val="1400"/>
              </a:spcBef>
              <a:spcAft>
                <a:spcPts val="0"/>
              </a:spcAft>
              <a:buNone/>
            </a:pPr>
            <a:r>
              <a:t/>
            </a:r>
            <a:endParaRPr sz="1900">
              <a:solidFill>
                <a:srgbClr val="3F3F3F"/>
              </a:solidFill>
              <a:latin typeface="Montserrat"/>
              <a:ea typeface="Montserrat"/>
              <a:cs typeface="Montserrat"/>
              <a:sym typeface="Montserrat"/>
            </a:endParaRPr>
          </a:p>
          <a:p>
            <a:pPr indent="-120650" lvl="0" marL="91440" rtl="0" algn="l">
              <a:lnSpc>
                <a:spcPct val="90000"/>
              </a:lnSpc>
              <a:spcBef>
                <a:spcPts val="1400"/>
              </a:spcBef>
              <a:spcAft>
                <a:spcPts val="0"/>
              </a:spcAft>
              <a:buClr>
                <a:srgbClr val="99CB38"/>
              </a:buClr>
              <a:buSzPts val="1900"/>
              <a:buFont typeface="Montserrat"/>
              <a:buChar char="•"/>
            </a:pPr>
            <a:r>
              <a:rPr lang="en" sz="1900">
                <a:solidFill>
                  <a:srgbClr val="3F3F3F"/>
                </a:solidFill>
                <a:latin typeface="Montserrat"/>
                <a:ea typeface="Montserrat"/>
                <a:cs typeface="Montserrat"/>
                <a:sym typeface="Montserrat"/>
              </a:rPr>
              <a:t> </a:t>
            </a:r>
            <a:endParaRPr sz="19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31"/>
          <p:cNvSpPr txBox="1"/>
          <p:nvPr/>
        </p:nvSpPr>
        <p:spPr>
          <a:xfrm>
            <a:off x="720050" y="847825"/>
            <a:ext cx="7704000" cy="3681000"/>
          </a:xfrm>
          <a:prstGeom prst="rect">
            <a:avLst/>
          </a:prstGeom>
          <a:noFill/>
          <a:ln>
            <a:noFill/>
          </a:ln>
        </p:spPr>
        <p:txBody>
          <a:bodyPr anchorCtr="0" anchor="ctr" bIns="91425" lIns="91425" spcFirstLastPara="1" rIns="91425" wrap="square" tIns="91425">
            <a:noAutofit/>
          </a:bodyPr>
          <a:lstStyle/>
          <a:p>
            <a:pPr indent="0" lvl="0" marL="0" rtl="0" algn="l">
              <a:lnSpc>
                <a:spcPct val="90000"/>
              </a:lnSpc>
              <a:spcBef>
                <a:spcPts val="1400"/>
              </a:spcBef>
              <a:spcAft>
                <a:spcPts val="0"/>
              </a:spcAft>
              <a:buNone/>
            </a:pPr>
            <a:r>
              <a:rPr lang="en" sz="2000">
                <a:solidFill>
                  <a:srgbClr val="3F3F3F"/>
                </a:solidFill>
                <a:latin typeface="Montserrat"/>
                <a:ea typeface="Montserrat"/>
                <a:cs typeface="Montserrat"/>
                <a:sym typeface="Montserrat"/>
              </a:rPr>
              <a:t>DATA SET</a:t>
            </a:r>
            <a:endParaRPr sz="2000">
              <a:solidFill>
                <a:srgbClr val="3F3F3F"/>
              </a:solidFill>
              <a:latin typeface="Montserrat"/>
              <a:ea typeface="Montserrat"/>
              <a:cs typeface="Montserrat"/>
              <a:sym typeface="Montserrat"/>
            </a:endParaRPr>
          </a:p>
          <a:p>
            <a:pPr indent="0" lvl="0" marL="0" rtl="0" algn="l">
              <a:lnSpc>
                <a:spcPct val="90000"/>
              </a:lnSpc>
              <a:spcBef>
                <a:spcPts val="1400"/>
              </a:spcBef>
              <a:spcAft>
                <a:spcPts val="0"/>
              </a:spcAft>
              <a:buNone/>
            </a:pPr>
            <a:r>
              <a:rPr lang="en" sz="1500">
                <a:solidFill>
                  <a:srgbClr val="3F3F3F"/>
                </a:solidFill>
                <a:highlight>
                  <a:schemeClr val="lt1"/>
                </a:highlight>
                <a:latin typeface="Montserrat"/>
                <a:ea typeface="Montserrat"/>
                <a:cs typeface="Montserrat"/>
                <a:sym typeface="Montserrat"/>
              </a:rPr>
              <a:t>Attributes which are </a:t>
            </a:r>
            <a:r>
              <a:rPr lang="en" sz="1500">
                <a:solidFill>
                  <a:srgbClr val="3F3F3F"/>
                </a:solidFill>
                <a:highlight>
                  <a:schemeClr val="lt1"/>
                </a:highlight>
                <a:latin typeface="Montserrat"/>
                <a:ea typeface="Montserrat"/>
                <a:cs typeface="Montserrat"/>
                <a:sym typeface="Montserrat"/>
              </a:rPr>
              <a:t>used</a:t>
            </a:r>
            <a:r>
              <a:rPr lang="en" sz="1500">
                <a:solidFill>
                  <a:srgbClr val="3F3F3F"/>
                </a:solidFill>
                <a:highlight>
                  <a:schemeClr val="lt1"/>
                </a:highlight>
                <a:latin typeface="Montserrat"/>
                <a:ea typeface="Montserrat"/>
                <a:cs typeface="Montserrat"/>
                <a:sym typeface="Montserrat"/>
              </a:rPr>
              <a:t> are:</a:t>
            </a:r>
            <a:endParaRPr sz="1500">
              <a:solidFill>
                <a:srgbClr val="3F3F3F"/>
              </a:solidFill>
              <a:highlight>
                <a:schemeClr val="lt1"/>
              </a:highlight>
              <a:latin typeface="Montserrat"/>
              <a:ea typeface="Montserrat"/>
              <a:cs typeface="Montserrat"/>
              <a:sym typeface="Montserrat"/>
            </a:endParaRPr>
          </a:p>
          <a:p>
            <a:pPr indent="-323850" lvl="0" marL="457200" rtl="0" algn="l">
              <a:lnSpc>
                <a:spcPct val="115000"/>
              </a:lnSpc>
              <a:spcBef>
                <a:spcPts val="0"/>
              </a:spcBef>
              <a:spcAft>
                <a:spcPts val="0"/>
              </a:spcAft>
              <a:buClr>
                <a:srgbClr val="24292F"/>
              </a:buClr>
              <a:buSzPts val="1500"/>
              <a:buAutoNum type="arabicPeriod"/>
            </a:pPr>
            <a:r>
              <a:rPr b="1" lang="en" sz="1500">
                <a:solidFill>
                  <a:srgbClr val="24292F"/>
                </a:solidFill>
                <a:highlight>
                  <a:schemeClr val="lt1"/>
                </a:highlight>
                <a:latin typeface="Montserrat"/>
                <a:ea typeface="Montserrat"/>
                <a:cs typeface="Montserrat"/>
                <a:sym typeface="Montserrat"/>
              </a:rPr>
              <a:t>sex:</a:t>
            </a:r>
            <a:r>
              <a:rPr lang="en" sz="1500">
                <a:solidFill>
                  <a:srgbClr val="24292F"/>
                </a:solidFill>
                <a:highlight>
                  <a:schemeClr val="lt1"/>
                </a:highlight>
                <a:latin typeface="Montserrat"/>
                <a:ea typeface="Montserrat"/>
                <a:cs typeface="Montserrat"/>
                <a:sym typeface="Montserrat"/>
              </a:rPr>
              <a:t> male or female</a:t>
            </a:r>
            <a:endParaRPr sz="1500">
              <a:solidFill>
                <a:srgbClr val="24292F"/>
              </a:solidFill>
              <a:highlight>
                <a:schemeClr val="lt1"/>
              </a:highlight>
              <a:latin typeface="Montserrat"/>
              <a:ea typeface="Montserrat"/>
              <a:cs typeface="Montserrat"/>
              <a:sym typeface="Montserrat"/>
            </a:endParaRPr>
          </a:p>
          <a:p>
            <a:pPr indent="-323850" lvl="0" marL="457200" rtl="0" algn="l">
              <a:lnSpc>
                <a:spcPct val="115000"/>
              </a:lnSpc>
              <a:spcBef>
                <a:spcPts val="0"/>
              </a:spcBef>
              <a:spcAft>
                <a:spcPts val="0"/>
              </a:spcAft>
              <a:buClr>
                <a:srgbClr val="24292F"/>
              </a:buClr>
              <a:buSzPts val="1500"/>
              <a:buAutoNum type="arabicPeriod"/>
            </a:pPr>
            <a:r>
              <a:rPr b="1" lang="en" sz="1500">
                <a:solidFill>
                  <a:srgbClr val="24292F"/>
                </a:solidFill>
                <a:highlight>
                  <a:schemeClr val="lt1"/>
                </a:highlight>
                <a:latin typeface="Montserrat"/>
                <a:ea typeface="Montserrat"/>
                <a:cs typeface="Montserrat"/>
                <a:sym typeface="Montserrat"/>
              </a:rPr>
              <a:t>age:</a:t>
            </a:r>
            <a:r>
              <a:rPr lang="en" sz="1500">
                <a:solidFill>
                  <a:srgbClr val="24292F"/>
                </a:solidFill>
                <a:highlight>
                  <a:schemeClr val="lt1"/>
                </a:highlight>
                <a:latin typeface="Montserrat"/>
                <a:ea typeface="Montserrat"/>
                <a:cs typeface="Montserrat"/>
                <a:sym typeface="Montserrat"/>
              </a:rPr>
              <a:t> age of the patient</a:t>
            </a:r>
            <a:endParaRPr sz="1500">
              <a:solidFill>
                <a:srgbClr val="24292F"/>
              </a:solidFill>
              <a:highlight>
                <a:schemeClr val="lt1"/>
              </a:highlight>
              <a:latin typeface="Montserrat"/>
              <a:ea typeface="Montserrat"/>
              <a:cs typeface="Montserrat"/>
              <a:sym typeface="Montserrat"/>
            </a:endParaRPr>
          </a:p>
          <a:p>
            <a:pPr indent="-323850" lvl="0" marL="457200" rtl="0" algn="l">
              <a:lnSpc>
                <a:spcPct val="115000"/>
              </a:lnSpc>
              <a:spcBef>
                <a:spcPts val="0"/>
              </a:spcBef>
              <a:spcAft>
                <a:spcPts val="0"/>
              </a:spcAft>
              <a:buClr>
                <a:srgbClr val="24292F"/>
              </a:buClr>
              <a:buSzPts val="1500"/>
              <a:buAutoNum type="arabicPeriod"/>
            </a:pPr>
            <a:r>
              <a:rPr b="1" lang="en" sz="1500">
                <a:solidFill>
                  <a:srgbClr val="24292F"/>
                </a:solidFill>
                <a:highlight>
                  <a:schemeClr val="lt1"/>
                </a:highlight>
                <a:latin typeface="Montserrat"/>
                <a:ea typeface="Montserrat"/>
                <a:cs typeface="Montserrat"/>
                <a:sym typeface="Montserrat"/>
              </a:rPr>
              <a:t>education:</a:t>
            </a:r>
            <a:r>
              <a:rPr lang="en" sz="1500">
                <a:solidFill>
                  <a:srgbClr val="24292F"/>
                </a:solidFill>
                <a:highlight>
                  <a:schemeClr val="lt1"/>
                </a:highlight>
                <a:latin typeface="Montserrat"/>
                <a:ea typeface="Montserrat"/>
                <a:cs typeface="Montserrat"/>
                <a:sym typeface="Montserrat"/>
              </a:rPr>
              <a:t> levels coded 1 for some high school, 2 for a high school diploma or GED, 3 for some college or vocational school, and 4 for a college degree.</a:t>
            </a:r>
            <a:endParaRPr sz="1500">
              <a:solidFill>
                <a:srgbClr val="24292F"/>
              </a:solidFill>
              <a:highlight>
                <a:schemeClr val="lt1"/>
              </a:highlight>
              <a:latin typeface="Montserrat"/>
              <a:ea typeface="Montserrat"/>
              <a:cs typeface="Montserrat"/>
              <a:sym typeface="Montserrat"/>
            </a:endParaRPr>
          </a:p>
          <a:p>
            <a:pPr indent="-323850" lvl="0" marL="457200" rtl="0" algn="l">
              <a:lnSpc>
                <a:spcPct val="115000"/>
              </a:lnSpc>
              <a:spcBef>
                <a:spcPts val="0"/>
              </a:spcBef>
              <a:spcAft>
                <a:spcPts val="0"/>
              </a:spcAft>
              <a:buClr>
                <a:srgbClr val="24292F"/>
              </a:buClr>
              <a:buSzPts val="1500"/>
              <a:buAutoNum type="arabicPeriod"/>
            </a:pPr>
            <a:r>
              <a:rPr b="1" lang="en" sz="1500">
                <a:solidFill>
                  <a:srgbClr val="24292F"/>
                </a:solidFill>
                <a:highlight>
                  <a:schemeClr val="lt1"/>
                </a:highlight>
                <a:latin typeface="Montserrat"/>
                <a:ea typeface="Montserrat"/>
                <a:cs typeface="Montserrat"/>
                <a:sym typeface="Montserrat"/>
              </a:rPr>
              <a:t>currentSmoker:</a:t>
            </a:r>
            <a:r>
              <a:rPr lang="en" sz="1500">
                <a:solidFill>
                  <a:srgbClr val="24292F"/>
                </a:solidFill>
                <a:highlight>
                  <a:schemeClr val="lt1"/>
                </a:highlight>
                <a:latin typeface="Montserrat"/>
                <a:ea typeface="Montserrat"/>
                <a:cs typeface="Montserrat"/>
                <a:sym typeface="Montserrat"/>
              </a:rPr>
              <a:t> whether or not the patient is a current smoker</a:t>
            </a:r>
            <a:endParaRPr sz="1500">
              <a:solidFill>
                <a:srgbClr val="24292F"/>
              </a:solidFill>
              <a:highlight>
                <a:schemeClr val="lt1"/>
              </a:highlight>
              <a:latin typeface="Montserrat"/>
              <a:ea typeface="Montserrat"/>
              <a:cs typeface="Montserrat"/>
              <a:sym typeface="Montserrat"/>
            </a:endParaRPr>
          </a:p>
          <a:p>
            <a:pPr indent="-323850" lvl="0" marL="457200" rtl="0" algn="l">
              <a:lnSpc>
                <a:spcPct val="115000"/>
              </a:lnSpc>
              <a:spcBef>
                <a:spcPts val="0"/>
              </a:spcBef>
              <a:spcAft>
                <a:spcPts val="0"/>
              </a:spcAft>
              <a:buClr>
                <a:srgbClr val="24292F"/>
              </a:buClr>
              <a:buSzPts val="1500"/>
              <a:buAutoNum type="arabicPeriod"/>
            </a:pPr>
            <a:r>
              <a:rPr b="1" lang="en" sz="1500">
                <a:solidFill>
                  <a:srgbClr val="24292F"/>
                </a:solidFill>
                <a:highlight>
                  <a:schemeClr val="lt1"/>
                </a:highlight>
                <a:latin typeface="Montserrat"/>
                <a:ea typeface="Montserrat"/>
                <a:cs typeface="Montserrat"/>
                <a:sym typeface="Montserrat"/>
              </a:rPr>
              <a:t>cigsPerDay:</a:t>
            </a:r>
            <a:r>
              <a:rPr lang="en" sz="1500">
                <a:solidFill>
                  <a:srgbClr val="24292F"/>
                </a:solidFill>
                <a:highlight>
                  <a:schemeClr val="lt1"/>
                </a:highlight>
                <a:latin typeface="Montserrat"/>
                <a:ea typeface="Montserrat"/>
                <a:cs typeface="Montserrat"/>
                <a:sym typeface="Montserrat"/>
              </a:rPr>
              <a:t> the number of cigarettes that the person smoked on average in one day.</a:t>
            </a:r>
            <a:endParaRPr sz="1500">
              <a:solidFill>
                <a:srgbClr val="24292F"/>
              </a:solidFill>
              <a:highlight>
                <a:schemeClr val="lt1"/>
              </a:highlight>
              <a:latin typeface="Montserrat"/>
              <a:ea typeface="Montserrat"/>
              <a:cs typeface="Montserrat"/>
              <a:sym typeface="Montserrat"/>
            </a:endParaRPr>
          </a:p>
          <a:p>
            <a:pPr indent="0" lvl="0" marL="457200" rtl="0" algn="l">
              <a:lnSpc>
                <a:spcPct val="115000"/>
              </a:lnSpc>
              <a:spcBef>
                <a:spcPts val="1200"/>
              </a:spcBef>
              <a:spcAft>
                <a:spcPts val="0"/>
              </a:spcAft>
              <a:buNone/>
            </a:pPr>
            <a:r>
              <a:t/>
            </a:r>
            <a:endParaRPr sz="1500">
              <a:solidFill>
                <a:srgbClr val="24292F"/>
              </a:solidFill>
              <a:highlight>
                <a:schemeClr val="lt1"/>
              </a:highlight>
              <a:latin typeface="Montserrat"/>
              <a:ea typeface="Montserrat"/>
              <a:cs typeface="Montserrat"/>
              <a:sym typeface="Montserrat"/>
            </a:endParaRPr>
          </a:p>
          <a:p>
            <a:pPr indent="0" lvl="0" marL="0" rtl="0" algn="l">
              <a:lnSpc>
                <a:spcPct val="90000"/>
              </a:lnSpc>
              <a:spcBef>
                <a:spcPts val="1400"/>
              </a:spcBef>
              <a:spcAft>
                <a:spcPts val="0"/>
              </a:spcAft>
              <a:buNone/>
            </a:pPr>
            <a:r>
              <a:t/>
            </a:r>
            <a:endParaRPr sz="2000">
              <a:solidFill>
                <a:srgbClr val="3F3F3F"/>
              </a:solidFill>
              <a:latin typeface="Montserrat"/>
              <a:ea typeface="Montserrat"/>
              <a:cs typeface="Montserrat"/>
              <a:sym typeface="Montserra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32"/>
          <p:cNvSpPr txBox="1"/>
          <p:nvPr/>
        </p:nvSpPr>
        <p:spPr>
          <a:xfrm>
            <a:off x="720050" y="847825"/>
            <a:ext cx="7704000" cy="36810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500">
                <a:solidFill>
                  <a:srgbClr val="24292F"/>
                </a:solidFill>
                <a:highlight>
                  <a:schemeClr val="lt1"/>
                </a:highlight>
                <a:latin typeface="Montserrat"/>
                <a:ea typeface="Montserrat"/>
                <a:cs typeface="Montserrat"/>
                <a:sym typeface="Montserrat"/>
              </a:rPr>
              <a:t>  </a:t>
            </a:r>
            <a:r>
              <a:rPr lang="en" sz="1500">
                <a:solidFill>
                  <a:srgbClr val="24292F"/>
                </a:solidFill>
                <a:highlight>
                  <a:schemeClr val="lt1"/>
                </a:highlight>
                <a:latin typeface="Montserrat"/>
                <a:ea typeface="Montserrat"/>
                <a:cs typeface="Montserrat"/>
                <a:sym typeface="Montserrat"/>
              </a:rPr>
              <a:t>6.</a:t>
            </a:r>
            <a:r>
              <a:rPr b="1" lang="en" sz="1500">
                <a:solidFill>
                  <a:srgbClr val="24292F"/>
                </a:solidFill>
                <a:highlight>
                  <a:schemeClr val="lt1"/>
                </a:highlight>
                <a:latin typeface="Montserrat"/>
                <a:ea typeface="Montserrat"/>
                <a:cs typeface="Montserrat"/>
                <a:sym typeface="Montserrat"/>
              </a:rPr>
              <a:t>	</a:t>
            </a:r>
            <a:r>
              <a:rPr b="1" lang="en" sz="1500">
                <a:solidFill>
                  <a:srgbClr val="24292F"/>
                </a:solidFill>
                <a:highlight>
                  <a:schemeClr val="lt1"/>
                </a:highlight>
                <a:latin typeface="Montserrat"/>
                <a:ea typeface="Montserrat"/>
                <a:cs typeface="Montserrat"/>
                <a:sym typeface="Montserrat"/>
              </a:rPr>
              <a:t>BPMeds:</a:t>
            </a:r>
            <a:r>
              <a:rPr lang="en" sz="1500">
                <a:solidFill>
                  <a:srgbClr val="24292F"/>
                </a:solidFill>
                <a:highlight>
                  <a:schemeClr val="lt1"/>
                </a:highlight>
                <a:latin typeface="Montserrat"/>
                <a:ea typeface="Montserrat"/>
                <a:cs typeface="Montserrat"/>
                <a:sym typeface="Montserrat"/>
              </a:rPr>
              <a:t> whether or not the patient was on blood pressure medication</a:t>
            </a:r>
            <a:endParaRPr sz="1500">
              <a:solidFill>
                <a:srgbClr val="24292F"/>
              </a:solidFill>
              <a:highlight>
                <a:schemeClr val="lt1"/>
              </a:highlight>
              <a:latin typeface="Montserrat"/>
              <a:ea typeface="Montserrat"/>
              <a:cs typeface="Montserrat"/>
              <a:sym typeface="Montserrat"/>
            </a:endParaRPr>
          </a:p>
          <a:p>
            <a:pPr indent="0" lvl="0" marL="0" rtl="0" algn="l">
              <a:lnSpc>
                <a:spcPct val="115000"/>
              </a:lnSpc>
              <a:spcBef>
                <a:spcPts val="1200"/>
              </a:spcBef>
              <a:spcAft>
                <a:spcPts val="0"/>
              </a:spcAft>
              <a:buNone/>
            </a:pPr>
            <a:r>
              <a:rPr lang="en" sz="1500">
                <a:solidFill>
                  <a:srgbClr val="24292F"/>
                </a:solidFill>
                <a:highlight>
                  <a:schemeClr val="lt1"/>
                </a:highlight>
                <a:latin typeface="Montserrat"/>
                <a:ea typeface="Montserrat"/>
                <a:cs typeface="Montserrat"/>
                <a:sym typeface="Montserrat"/>
              </a:rPr>
              <a:t>  7.	</a:t>
            </a:r>
            <a:r>
              <a:rPr b="1" lang="en" sz="1500">
                <a:solidFill>
                  <a:srgbClr val="24292F"/>
                </a:solidFill>
                <a:highlight>
                  <a:schemeClr val="lt1"/>
                </a:highlight>
                <a:latin typeface="Montserrat"/>
                <a:ea typeface="Montserrat"/>
                <a:cs typeface="Montserrat"/>
                <a:sym typeface="Montserrat"/>
              </a:rPr>
              <a:t>prevalentStroke:</a:t>
            </a:r>
            <a:r>
              <a:rPr lang="en" sz="1500">
                <a:solidFill>
                  <a:srgbClr val="24292F"/>
                </a:solidFill>
                <a:highlight>
                  <a:schemeClr val="lt1"/>
                </a:highlight>
                <a:latin typeface="Montserrat"/>
                <a:ea typeface="Montserrat"/>
                <a:cs typeface="Montserrat"/>
                <a:sym typeface="Montserrat"/>
              </a:rPr>
              <a:t> whether or not the patient had previously had a stroke</a:t>
            </a:r>
            <a:endParaRPr sz="1500">
              <a:solidFill>
                <a:srgbClr val="24292F"/>
              </a:solidFill>
              <a:highlight>
                <a:schemeClr val="lt1"/>
              </a:highlight>
              <a:latin typeface="Montserrat"/>
              <a:ea typeface="Montserrat"/>
              <a:cs typeface="Montserrat"/>
              <a:sym typeface="Montserrat"/>
            </a:endParaRPr>
          </a:p>
          <a:p>
            <a:pPr indent="0" lvl="0" marL="0" rtl="0" algn="l">
              <a:lnSpc>
                <a:spcPct val="115000"/>
              </a:lnSpc>
              <a:spcBef>
                <a:spcPts val="1200"/>
              </a:spcBef>
              <a:spcAft>
                <a:spcPts val="0"/>
              </a:spcAft>
              <a:buNone/>
            </a:pPr>
            <a:r>
              <a:rPr lang="en" sz="1500">
                <a:solidFill>
                  <a:srgbClr val="24292F"/>
                </a:solidFill>
                <a:highlight>
                  <a:schemeClr val="lt1"/>
                </a:highlight>
                <a:latin typeface="Montserrat"/>
                <a:ea typeface="Montserrat"/>
                <a:cs typeface="Montserrat"/>
                <a:sym typeface="Montserrat"/>
              </a:rPr>
              <a:t>  </a:t>
            </a:r>
            <a:r>
              <a:rPr lang="en" sz="1500">
                <a:solidFill>
                  <a:srgbClr val="24292F"/>
                </a:solidFill>
                <a:highlight>
                  <a:schemeClr val="lt1"/>
                </a:highlight>
                <a:latin typeface="Montserrat"/>
                <a:ea typeface="Montserrat"/>
                <a:cs typeface="Montserrat"/>
                <a:sym typeface="Montserrat"/>
              </a:rPr>
              <a:t>8.	</a:t>
            </a:r>
            <a:r>
              <a:rPr b="1" lang="en" sz="1500">
                <a:solidFill>
                  <a:srgbClr val="24292F"/>
                </a:solidFill>
                <a:highlight>
                  <a:schemeClr val="lt1"/>
                </a:highlight>
                <a:latin typeface="Montserrat"/>
                <a:ea typeface="Montserrat"/>
                <a:cs typeface="Montserrat"/>
                <a:sym typeface="Montserrat"/>
              </a:rPr>
              <a:t>prevalentHyp:</a:t>
            </a:r>
            <a:r>
              <a:rPr lang="en" sz="1500">
                <a:solidFill>
                  <a:srgbClr val="24292F"/>
                </a:solidFill>
                <a:highlight>
                  <a:schemeClr val="lt1"/>
                </a:highlight>
                <a:latin typeface="Montserrat"/>
                <a:ea typeface="Montserrat"/>
                <a:cs typeface="Montserrat"/>
                <a:sym typeface="Montserrat"/>
              </a:rPr>
              <a:t> whether or not the patient was hypertensive</a:t>
            </a:r>
            <a:endParaRPr sz="1500">
              <a:solidFill>
                <a:srgbClr val="24292F"/>
              </a:solidFill>
              <a:highlight>
                <a:schemeClr val="lt1"/>
              </a:highlight>
              <a:latin typeface="Montserrat"/>
              <a:ea typeface="Montserrat"/>
              <a:cs typeface="Montserrat"/>
              <a:sym typeface="Montserrat"/>
            </a:endParaRPr>
          </a:p>
          <a:p>
            <a:pPr indent="0" lvl="0" marL="0" rtl="0" algn="l">
              <a:lnSpc>
                <a:spcPct val="115000"/>
              </a:lnSpc>
              <a:spcBef>
                <a:spcPts val="1200"/>
              </a:spcBef>
              <a:spcAft>
                <a:spcPts val="0"/>
              </a:spcAft>
              <a:buNone/>
            </a:pPr>
            <a:r>
              <a:rPr lang="en" sz="1500">
                <a:solidFill>
                  <a:srgbClr val="24292F"/>
                </a:solidFill>
                <a:highlight>
                  <a:schemeClr val="lt1"/>
                </a:highlight>
                <a:latin typeface="Montserrat"/>
                <a:ea typeface="Montserrat"/>
                <a:cs typeface="Montserrat"/>
                <a:sym typeface="Montserrat"/>
              </a:rPr>
              <a:t>  9.	</a:t>
            </a:r>
            <a:r>
              <a:rPr b="1" lang="en" sz="1500">
                <a:solidFill>
                  <a:srgbClr val="24292F"/>
                </a:solidFill>
                <a:highlight>
                  <a:schemeClr val="lt1"/>
                </a:highlight>
                <a:latin typeface="Montserrat"/>
                <a:ea typeface="Montserrat"/>
                <a:cs typeface="Montserrat"/>
                <a:sym typeface="Montserrat"/>
              </a:rPr>
              <a:t>diabetes:</a:t>
            </a:r>
            <a:r>
              <a:rPr lang="en" sz="1500">
                <a:solidFill>
                  <a:srgbClr val="24292F"/>
                </a:solidFill>
                <a:highlight>
                  <a:schemeClr val="lt1"/>
                </a:highlight>
                <a:latin typeface="Montserrat"/>
                <a:ea typeface="Montserrat"/>
                <a:cs typeface="Montserrat"/>
                <a:sym typeface="Montserrat"/>
              </a:rPr>
              <a:t> whether or not the patient had diabetes</a:t>
            </a:r>
            <a:endParaRPr sz="1500">
              <a:solidFill>
                <a:srgbClr val="24292F"/>
              </a:solidFill>
              <a:highlight>
                <a:schemeClr val="lt1"/>
              </a:highlight>
              <a:latin typeface="Montserrat"/>
              <a:ea typeface="Montserrat"/>
              <a:cs typeface="Montserrat"/>
              <a:sym typeface="Montserrat"/>
            </a:endParaRPr>
          </a:p>
          <a:p>
            <a:pPr indent="0" lvl="0" marL="0" rtl="0" algn="l">
              <a:lnSpc>
                <a:spcPct val="115000"/>
              </a:lnSpc>
              <a:spcBef>
                <a:spcPts val="1200"/>
              </a:spcBef>
              <a:spcAft>
                <a:spcPts val="0"/>
              </a:spcAft>
              <a:buNone/>
            </a:pPr>
            <a:r>
              <a:rPr lang="en" sz="1500">
                <a:solidFill>
                  <a:srgbClr val="24292F"/>
                </a:solidFill>
                <a:highlight>
                  <a:schemeClr val="lt1"/>
                </a:highlight>
                <a:latin typeface="Montserrat"/>
                <a:ea typeface="Montserrat"/>
                <a:cs typeface="Montserrat"/>
                <a:sym typeface="Montserrat"/>
              </a:rPr>
              <a:t>  10.	</a:t>
            </a:r>
            <a:r>
              <a:rPr b="1" lang="en" sz="1500">
                <a:solidFill>
                  <a:srgbClr val="24292F"/>
                </a:solidFill>
                <a:highlight>
                  <a:schemeClr val="lt1"/>
                </a:highlight>
                <a:latin typeface="Montserrat"/>
                <a:ea typeface="Montserrat"/>
                <a:cs typeface="Montserrat"/>
                <a:sym typeface="Montserrat"/>
              </a:rPr>
              <a:t>totChol:</a:t>
            </a:r>
            <a:r>
              <a:rPr lang="en" sz="1500">
                <a:solidFill>
                  <a:srgbClr val="24292F"/>
                </a:solidFill>
                <a:highlight>
                  <a:schemeClr val="lt1"/>
                </a:highlight>
                <a:latin typeface="Montserrat"/>
                <a:ea typeface="Montserrat"/>
                <a:cs typeface="Montserrat"/>
                <a:sym typeface="Montserrat"/>
              </a:rPr>
              <a:t> total cholesterol level</a:t>
            </a:r>
            <a:endParaRPr sz="1500">
              <a:solidFill>
                <a:srgbClr val="24292F"/>
              </a:solidFill>
              <a:highlight>
                <a:schemeClr val="lt1"/>
              </a:highlight>
              <a:latin typeface="Montserrat"/>
              <a:ea typeface="Montserrat"/>
              <a:cs typeface="Montserrat"/>
              <a:sym typeface="Montserrat"/>
            </a:endParaRPr>
          </a:p>
          <a:p>
            <a:pPr indent="0" lvl="0" marL="0" rtl="0" algn="l">
              <a:lnSpc>
                <a:spcPct val="115000"/>
              </a:lnSpc>
              <a:spcBef>
                <a:spcPts val="1200"/>
              </a:spcBef>
              <a:spcAft>
                <a:spcPts val="0"/>
              </a:spcAft>
              <a:buNone/>
            </a:pPr>
            <a:r>
              <a:rPr lang="en" sz="1500">
                <a:solidFill>
                  <a:srgbClr val="24292F"/>
                </a:solidFill>
                <a:highlight>
                  <a:schemeClr val="lt1"/>
                </a:highlight>
                <a:latin typeface="Montserrat"/>
                <a:ea typeface="Montserrat"/>
                <a:cs typeface="Montserrat"/>
                <a:sym typeface="Montserrat"/>
              </a:rPr>
              <a:t>  11.	</a:t>
            </a:r>
            <a:r>
              <a:rPr b="1" lang="en" sz="1500">
                <a:solidFill>
                  <a:srgbClr val="24292F"/>
                </a:solidFill>
                <a:highlight>
                  <a:schemeClr val="lt1"/>
                </a:highlight>
                <a:latin typeface="Montserrat"/>
                <a:ea typeface="Montserrat"/>
                <a:cs typeface="Montserrat"/>
                <a:sym typeface="Montserrat"/>
              </a:rPr>
              <a:t>sysBP:</a:t>
            </a:r>
            <a:r>
              <a:rPr lang="en" sz="1500">
                <a:solidFill>
                  <a:srgbClr val="24292F"/>
                </a:solidFill>
                <a:highlight>
                  <a:schemeClr val="lt1"/>
                </a:highlight>
                <a:latin typeface="Montserrat"/>
                <a:ea typeface="Montserrat"/>
                <a:cs typeface="Montserrat"/>
                <a:sym typeface="Montserrat"/>
              </a:rPr>
              <a:t> systolic blood pressure</a:t>
            </a:r>
            <a:endParaRPr sz="1500">
              <a:solidFill>
                <a:srgbClr val="24292F"/>
              </a:solidFill>
              <a:highlight>
                <a:schemeClr val="lt1"/>
              </a:highlight>
              <a:latin typeface="Montserrat"/>
              <a:ea typeface="Montserrat"/>
              <a:cs typeface="Montserrat"/>
              <a:sym typeface="Montserrat"/>
            </a:endParaRPr>
          </a:p>
          <a:p>
            <a:pPr indent="0" lvl="0" marL="0" rtl="0" algn="l">
              <a:lnSpc>
                <a:spcPct val="115000"/>
              </a:lnSpc>
              <a:spcBef>
                <a:spcPts val="1200"/>
              </a:spcBef>
              <a:spcAft>
                <a:spcPts val="1200"/>
              </a:spcAft>
              <a:buNone/>
            </a:pPr>
            <a:r>
              <a:rPr lang="en" sz="1500">
                <a:solidFill>
                  <a:srgbClr val="24292F"/>
                </a:solidFill>
                <a:highlight>
                  <a:schemeClr val="lt1"/>
                </a:highlight>
                <a:latin typeface="Montserrat"/>
                <a:ea typeface="Montserrat"/>
                <a:cs typeface="Montserrat"/>
                <a:sym typeface="Montserrat"/>
              </a:rPr>
              <a:t> </a:t>
            </a:r>
            <a:endParaRPr sz="2000">
              <a:solidFill>
                <a:srgbClr val="3F3F3F"/>
              </a:solidFill>
              <a:latin typeface="Montserrat"/>
              <a:ea typeface="Montserrat"/>
              <a:cs typeface="Montserrat"/>
              <a:sym typeface="Montserra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33"/>
          <p:cNvSpPr txBox="1"/>
          <p:nvPr/>
        </p:nvSpPr>
        <p:spPr>
          <a:xfrm>
            <a:off x="720050" y="847825"/>
            <a:ext cx="7704000" cy="36810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300"/>
              </a:spcBef>
              <a:spcAft>
                <a:spcPts val="0"/>
              </a:spcAft>
              <a:buNone/>
            </a:pPr>
            <a:r>
              <a:rPr lang="en" sz="1500">
                <a:solidFill>
                  <a:srgbClr val="24292F"/>
                </a:solidFill>
                <a:highlight>
                  <a:schemeClr val="lt1"/>
                </a:highlight>
                <a:latin typeface="Montserrat"/>
                <a:ea typeface="Montserrat"/>
                <a:cs typeface="Montserrat"/>
                <a:sym typeface="Montserrat"/>
              </a:rPr>
              <a:t>  12.	</a:t>
            </a:r>
            <a:r>
              <a:rPr b="1" lang="en" sz="1500">
                <a:solidFill>
                  <a:srgbClr val="24292F"/>
                </a:solidFill>
                <a:highlight>
                  <a:schemeClr val="lt1"/>
                </a:highlight>
                <a:latin typeface="Montserrat"/>
                <a:ea typeface="Montserrat"/>
                <a:cs typeface="Montserrat"/>
                <a:sym typeface="Montserrat"/>
              </a:rPr>
              <a:t>diaBP:</a:t>
            </a:r>
            <a:r>
              <a:rPr lang="en" sz="1500">
                <a:solidFill>
                  <a:srgbClr val="24292F"/>
                </a:solidFill>
                <a:highlight>
                  <a:schemeClr val="lt1"/>
                </a:highlight>
                <a:latin typeface="Montserrat"/>
                <a:ea typeface="Montserrat"/>
                <a:cs typeface="Montserrat"/>
                <a:sym typeface="Montserrat"/>
              </a:rPr>
              <a:t> diastolic blood pressure</a:t>
            </a:r>
            <a:endParaRPr sz="1500">
              <a:solidFill>
                <a:srgbClr val="24292F"/>
              </a:solidFill>
              <a:highlight>
                <a:schemeClr val="lt1"/>
              </a:highlight>
              <a:latin typeface="Montserrat"/>
              <a:ea typeface="Montserrat"/>
              <a:cs typeface="Montserrat"/>
              <a:sym typeface="Montserrat"/>
            </a:endParaRPr>
          </a:p>
          <a:p>
            <a:pPr indent="0" lvl="0" marL="0" rtl="0" algn="l">
              <a:lnSpc>
                <a:spcPct val="115000"/>
              </a:lnSpc>
              <a:spcBef>
                <a:spcPts val="1200"/>
              </a:spcBef>
              <a:spcAft>
                <a:spcPts val="0"/>
              </a:spcAft>
              <a:buNone/>
            </a:pPr>
            <a:r>
              <a:rPr lang="en" sz="1500">
                <a:solidFill>
                  <a:srgbClr val="24292F"/>
                </a:solidFill>
                <a:highlight>
                  <a:schemeClr val="lt1"/>
                </a:highlight>
                <a:latin typeface="Montserrat"/>
                <a:ea typeface="Montserrat"/>
                <a:cs typeface="Montserrat"/>
                <a:sym typeface="Montserrat"/>
              </a:rPr>
              <a:t>  13.	</a:t>
            </a:r>
            <a:r>
              <a:rPr b="1" lang="en" sz="1500">
                <a:solidFill>
                  <a:srgbClr val="24292F"/>
                </a:solidFill>
                <a:highlight>
                  <a:schemeClr val="lt1"/>
                </a:highlight>
                <a:latin typeface="Montserrat"/>
                <a:ea typeface="Montserrat"/>
                <a:cs typeface="Montserrat"/>
                <a:sym typeface="Montserrat"/>
              </a:rPr>
              <a:t>BMI:</a:t>
            </a:r>
            <a:r>
              <a:rPr lang="en" sz="1500">
                <a:solidFill>
                  <a:srgbClr val="24292F"/>
                </a:solidFill>
                <a:highlight>
                  <a:schemeClr val="lt1"/>
                </a:highlight>
                <a:latin typeface="Montserrat"/>
                <a:ea typeface="Montserrat"/>
                <a:cs typeface="Montserrat"/>
                <a:sym typeface="Montserrat"/>
              </a:rPr>
              <a:t> Body Mass Index</a:t>
            </a:r>
            <a:endParaRPr sz="1500">
              <a:solidFill>
                <a:srgbClr val="24292F"/>
              </a:solidFill>
              <a:highlight>
                <a:schemeClr val="lt1"/>
              </a:highlight>
              <a:latin typeface="Montserrat"/>
              <a:ea typeface="Montserrat"/>
              <a:cs typeface="Montserrat"/>
              <a:sym typeface="Montserrat"/>
            </a:endParaRPr>
          </a:p>
          <a:p>
            <a:pPr indent="0" lvl="0" marL="0" rtl="0" algn="l">
              <a:lnSpc>
                <a:spcPct val="115000"/>
              </a:lnSpc>
              <a:spcBef>
                <a:spcPts val="1200"/>
              </a:spcBef>
              <a:spcAft>
                <a:spcPts val="0"/>
              </a:spcAft>
              <a:buNone/>
            </a:pPr>
            <a:r>
              <a:rPr lang="en" sz="1500">
                <a:solidFill>
                  <a:srgbClr val="24292F"/>
                </a:solidFill>
                <a:highlight>
                  <a:schemeClr val="lt1"/>
                </a:highlight>
                <a:latin typeface="Montserrat"/>
                <a:ea typeface="Montserrat"/>
                <a:cs typeface="Montserrat"/>
                <a:sym typeface="Montserrat"/>
              </a:rPr>
              <a:t>  14.	</a:t>
            </a:r>
            <a:r>
              <a:rPr b="1" lang="en" sz="1500">
                <a:solidFill>
                  <a:srgbClr val="24292F"/>
                </a:solidFill>
                <a:highlight>
                  <a:schemeClr val="lt1"/>
                </a:highlight>
                <a:latin typeface="Montserrat"/>
                <a:ea typeface="Montserrat"/>
                <a:cs typeface="Montserrat"/>
                <a:sym typeface="Montserrat"/>
              </a:rPr>
              <a:t>Heart rate:</a:t>
            </a:r>
            <a:r>
              <a:rPr lang="en" sz="1500">
                <a:solidFill>
                  <a:srgbClr val="24292F"/>
                </a:solidFill>
                <a:highlight>
                  <a:schemeClr val="lt1"/>
                </a:highlight>
                <a:latin typeface="Montserrat"/>
                <a:ea typeface="Montserrat"/>
                <a:cs typeface="Montserrat"/>
                <a:sym typeface="Montserrat"/>
              </a:rPr>
              <a:t> heart rate</a:t>
            </a:r>
            <a:endParaRPr sz="1500">
              <a:solidFill>
                <a:srgbClr val="24292F"/>
              </a:solidFill>
              <a:highlight>
                <a:schemeClr val="lt1"/>
              </a:highlight>
              <a:latin typeface="Montserrat"/>
              <a:ea typeface="Montserrat"/>
              <a:cs typeface="Montserrat"/>
              <a:sym typeface="Montserrat"/>
            </a:endParaRPr>
          </a:p>
          <a:p>
            <a:pPr indent="0" lvl="0" marL="0" rtl="0" algn="l">
              <a:lnSpc>
                <a:spcPct val="115000"/>
              </a:lnSpc>
              <a:spcBef>
                <a:spcPts val="1200"/>
              </a:spcBef>
              <a:spcAft>
                <a:spcPts val="0"/>
              </a:spcAft>
              <a:buNone/>
            </a:pPr>
            <a:r>
              <a:rPr lang="en" sz="1500">
                <a:solidFill>
                  <a:srgbClr val="24292F"/>
                </a:solidFill>
                <a:highlight>
                  <a:schemeClr val="lt1"/>
                </a:highlight>
                <a:latin typeface="Montserrat"/>
                <a:ea typeface="Montserrat"/>
                <a:cs typeface="Montserrat"/>
                <a:sym typeface="Montserrat"/>
              </a:rPr>
              <a:t>  15.	</a:t>
            </a:r>
            <a:r>
              <a:rPr b="1" lang="en" sz="1500">
                <a:solidFill>
                  <a:srgbClr val="24292F"/>
                </a:solidFill>
                <a:highlight>
                  <a:schemeClr val="lt1"/>
                </a:highlight>
                <a:latin typeface="Montserrat"/>
                <a:ea typeface="Montserrat"/>
                <a:cs typeface="Montserrat"/>
                <a:sym typeface="Montserrat"/>
              </a:rPr>
              <a:t>glucose:</a:t>
            </a:r>
            <a:r>
              <a:rPr lang="en" sz="1500">
                <a:solidFill>
                  <a:srgbClr val="24292F"/>
                </a:solidFill>
                <a:highlight>
                  <a:schemeClr val="lt1"/>
                </a:highlight>
                <a:latin typeface="Montserrat"/>
                <a:ea typeface="Montserrat"/>
                <a:cs typeface="Montserrat"/>
                <a:sym typeface="Montserrat"/>
              </a:rPr>
              <a:t> glucose level</a:t>
            </a:r>
            <a:endParaRPr sz="1500">
              <a:solidFill>
                <a:srgbClr val="24292F"/>
              </a:solidFill>
              <a:highlight>
                <a:schemeClr val="lt1"/>
              </a:highlight>
              <a:latin typeface="Montserrat"/>
              <a:ea typeface="Montserrat"/>
              <a:cs typeface="Montserrat"/>
              <a:sym typeface="Montserrat"/>
            </a:endParaRPr>
          </a:p>
          <a:p>
            <a:pPr indent="0" lvl="0" marL="0" rtl="0" algn="l">
              <a:lnSpc>
                <a:spcPct val="115000"/>
              </a:lnSpc>
              <a:spcBef>
                <a:spcPts val="1200"/>
              </a:spcBef>
              <a:spcAft>
                <a:spcPts val="0"/>
              </a:spcAft>
              <a:buNone/>
            </a:pPr>
            <a:r>
              <a:rPr lang="en" sz="1500">
                <a:solidFill>
                  <a:srgbClr val="24292F"/>
                </a:solidFill>
                <a:highlight>
                  <a:schemeClr val="lt1"/>
                </a:highlight>
                <a:latin typeface="Montserrat"/>
                <a:ea typeface="Montserrat"/>
                <a:cs typeface="Montserrat"/>
                <a:sym typeface="Montserrat"/>
              </a:rPr>
              <a:t>  16.	</a:t>
            </a:r>
            <a:r>
              <a:rPr b="1" lang="en" sz="1500">
                <a:solidFill>
                  <a:srgbClr val="24292F"/>
                </a:solidFill>
                <a:highlight>
                  <a:schemeClr val="lt1"/>
                </a:highlight>
                <a:latin typeface="Montserrat"/>
                <a:ea typeface="Montserrat"/>
                <a:cs typeface="Montserrat"/>
                <a:sym typeface="Montserrat"/>
              </a:rPr>
              <a:t>TenYearCHD:</a:t>
            </a:r>
            <a:r>
              <a:rPr lang="en" sz="1500">
                <a:solidFill>
                  <a:srgbClr val="24292F"/>
                </a:solidFill>
                <a:highlight>
                  <a:schemeClr val="lt1"/>
                </a:highlight>
                <a:latin typeface="Montserrat"/>
                <a:ea typeface="Montserrat"/>
                <a:cs typeface="Montserrat"/>
                <a:sym typeface="Montserrat"/>
              </a:rPr>
              <a:t> 10 year risk of coronary heart disease CHD (TARGET              </a:t>
            </a:r>
            <a:endParaRPr sz="1500">
              <a:solidFill>
                <a:srgbClr val="24292F"/>
              </a:solidFill>
              <a:highlight>
                <a:schemeClr val="lt1"/>
              </a:highlight>
              <a:latin typeface="Montserrat"/>
              <a:ea typeface="Montserrat"/>
              <a:cs typeface="Montserrat"/>
              <a:sym typeface="Montserrat"/>
            </a:endParaRPr>
          </a:p>
          <a:p>
            <a:pPr indent="0" lvl="0" marL="0" rtl="0" algn="l">
              <a:lnSpc>
                <a:spcPct val="115000"/>
              </a:lnSpc>
              <a:spcBef>
                <a:spcPts val="1200"/>
              </a:spcBef>
              <a:spcAft>
                <a:spcPts val="0"/>
              </a:spcAft>
              <a:buNone/>
            </a:pPr>
            <a:r>
              <a:rPr lang="en" sz="1500">
                <a:solidFill>
                  <a:srgbClr val="24292F"/>
                </a:solidFill>
                <a:highlight>
                  <a:schemeClr val="lt1"/>
                </a:highlight>
                <a:latin typeface="Montserrat"/>
                <a:ea typeface="Montserrat"/>
                <a:cs typeface="Montserrat"/>
                <a:sym typeface="Montserrat"/>
              </a:rPr>
              <a:t>          VARIABLE</a:t>
            </a:r>
            <a:endParaRPr sz="1500">
              <a:solidFill>
                <a:srgbClr val="24292F"/>
              </a:solidFill>
              <a:highlight>
                <a:schemeClr val="lt1"/>
              </a:highlight>
              <a:latin typeface="Montserrat"/>
              <a:ea typeface="Montserrat"/>
              <a:cs typeface="Montserrat"/>
              <a:sym typeface="Montserrat"/>
            </a:endParaRPr>
          </a:p>
          <a:p>
            <a:pPr indent="0" lvl="0" marL="0" rtl="0" algn="l">
              <a:lnSpc>
                <a:spcPct val="115000"/>
              </a:lnSpc>
              <a:spcBef>
                <a:spcPts val="1200"/>
              </a:spcBef>
              <a:spcAft>
                <a:spcPts val="0"/>
              </a:spcAft>
              <a:buNone/>
            </a:pPr>
            <a:r>
              <a:t/>
            </a:r>
            <a:endParaRPr sz="1500">
              <a:solidFill>
                <a:srgbClr val="24292F"/>
              </a:solidFill>
              <a:highlight>
                <a:schemeClr val="lt1"/>
              </a:highlight>
              <a:latin typeface="Montserrat"/>
              <a:ea typeface="Montserrat"/>
              <a:cs typeface="Montserrat"/>
              <a:sym typeface="Montserrat"/>
            </a:endParaRPr>
          </a:p>
          <a:p>
            <a:pPr indent="0" lvl="0" marL="0" rtl="0" algn="l">
              <a:lnSpc>
                <a:spcPct val="115000"/>
              </a:lnSpc>
              <a:spcBef>
                <a:spcPts val="1200"/>
              </a:spcBef>
              <a:spcAft>
                <a:spcPts val="1200"/>
              </a:spcAft>
              <a:buNone/>
            </a:pPr>
            <a:r>
              <a:rPr lang="en" sz="1500">
                <a:solidFill>
                  <a:srgbClr val="24292F"/>
                </a:solidFill>
                <a:highlight>
                  <a:schemeClr val="lt1"/>
                </a:highlight>
                <a:latin typeface="Montserrat"/>
                <a:ea typeface="Montserrat"/>
                <a:cs typeface="Montserrat"/>
                <a:sym typeface="Montserrat"/>
              </a:rPr>
              <a:t> </a:t>
            </a:r>
            <a:endParaRPr sz="2000">
              <a:solidFill>
                <a:srgbClr val="3F3F3F"/>
              </a:solidFill>
              <a:latin typeface="Montserrat"/>
              <a:ea typeface="Montserrat"/>
              <a:cs typeface="Montserrat"/>
              <a:sym typeface="Montserrat"/>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Style Thesis Defense by Slidesgo">
  <a:themeElements>
    <a:clrScheme name="Simple Light">
      <a:dk1>
        <a:srgbClr val="D4CAB7"/>
      </a:dk1>
      <a:lt1>
        <a:srgbClr val="E3DAC5"/>
      </a:lt1>
      <a:dk2>
        <a:srgbClr val="334436"/>
      </a:dk2>
      <a:lt2>
        <a:srgbClr val="DFAA28"/>
      </a:lt2>
      <a:accent1>
        <a:srgbClr val="2C4EB8"/>
      </a:accent1>
      <a:accent2>
        <a:srgbClr val="EA5430"/>
      </a:accent2>
      <a:accent3>
        <a:srgbClr val="334436"/>
      </a:accent3>
      <a:accent4>
        <a:srgbClr val="DFAA28"/>
      </a:accent4>
      <a:accent5>
        <a:srgbClr val="2C4EB8"/>
      </a:accent5>
      <a:accent6>
        <a:srgbClr val="EA5430"/>
      </a:accent6>
      <a:hlink>
        <a:srgbClr val="33443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